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4"/>
    <p:sldMasterId id="2147483667" r:id="rId5"/>
  </p:sldMasterIdLst>
  <p:notesMasterIdLst>
    <p:notesMasterId r:id="rId17"/>
  </p:notesMasterIdLst>
  <p:sldIdLst>
    <p:sldId id="330" r:id="rId6"/>
    <p:sldId id="329" r:id="rId7"/>
    <p:sldId id="339" r:id="rId8"/>
    <p:sldId id="332" r:id="rId9"/>
    <p:sldId id="331" r:id="rId10"/>
    <p:sldId id="324" r:id="rId11"/>
    <p:sldId id="319" r:id="rId12"/>
    <p:sldId id="320" r:id="rId13"/>
    <p:sldId id="338" r:id="rId14"/>
    <p:sldId id="337" r:id="rId15"/>
    <p:sldId id="335" r:id="rId16"/>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321817-9DEC-5277-CD35-6B5696C865E9}" name="Gewing-Mullins, Jordan A" initials="GA" userId="S::jag31@gatech.edu::1d128b12-4438-4bb0-83d5-2eaabbf292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AA6F4-7F56-E5B0-FD47-C488BFE00112}" v="681" dt="2023-10-12T03:29:55.372"/>
    <p1510:client id="{072AE79B-F7A2-DFE3-6540-C8A2097621E7}" v="12" dt="2023-10-13T05:33:32.140"/>
    <p1510:client id="{1B006BBA-4700-8F3C-5DC1-1C9DFCF56DBE}" v="6" dt="2023-10-13T21:37:32.405"/>
    <p1510:client id="{2006B37C-382F-C133-297D-CAF44A69B286}" v="1" dt="2023-10-13T18:37:17.060"/>
    <p1510:client id="{219A4BC8-6B7C-7634-F4EE-E0EB01DABAE8}" v="37" dt="2023-10-13T07:44:39.023"/>
    <p1510:client id="{225A80B9-0EB0-9CAE-703E-1CBFB7C65475}" v="95" dt="2023-10-10T03:58:04.944"/>
    <p1510:client id="{2BBAB727-BA3C-4B96-63C9-C011FCC948C8}" v="3" dt="2023-10-13T07:45:41.114"/>
    <p1510:client id="{391084E7-4DFB-43F3-7B7F-CBE9DEB9C8CE}" v="35" dt="2023-10-13T07:49:36.693"/>
    <p1510:client id="{434E29EC-0C91-9DBC-47CA-214134C7CA4D}" v="11" dt="2023-10-13T16:43:40.486"/>
    <p1510:client id="{53592302-E45D-B4C5-9BAB-BD27E096A461}" v="4" dt="2023-10-09T19:03:35.116"/>
    <p1510:client id="{6703D6D7-29E7-0F35-D557-E6FAC74DF7E2}" v="18" dt="2023-10-13T20:39:55.570"/>
    <p1510:client id="{6E19C0A3-B704-3B2B-DAD6-B4B8231FF5C4}" v="25" dt="2023-10-13T08:17:24.751"/>
    <p1510:client id="{720A2FAB-A442-F02F-85F0-6FE313573D9D}" v="203" dt="2023-10-13T19:43:22.665"/>
    <p1510:client id="{73D3DA61-23EA-B77F-9165-9C3849B655CA}" v="247" dt="2023-10-13T05:30:35.355"/>
    <p1510:client id="{75B52672-3F7F-A6DC-C99B-83B623312171}" v="6" dt="2023-10-13T19:58:17.235"/>
    <p1510:client id="{7B4F9B32-D2CE-E7C4-D854-44ABAE6B1448}" v="194" dt="2023-10-13T18:34:22.526"/>
    <p1510:client id="{9BD6647A-6349-D888-4903-8F3EF63F67DC}" v="12" dt="2023-10-13T18:40:28.517"/>
    <p1510:client id="{A138982A-10D6-4E36-408C-86CB2E4FC48E}" v="3" dt="2023-10-14T06:44:00.321"/>
    <p1510:client id="{A3466C10-1F5F-F7C2-0496-1F2BEDAA2EE9}" v="31" dt="2023-10-13T19:59:26.069"/>
    <p1510:client id="{AAC39F53-1533-00D4-7D33-124A7B32FCDC}" v="19" dt="2023-10-10T15:28:37.893"/>
    <p1510:client id="{AD0C9B5D-731F-00CA-ECFD-B96941CF1335}" v="3" dt="2023-10-14T02:46:59.814"/>
    <p1510:client id="{AF03CE84-7D40-BDC6-C57E-0F4762B9ABF8}" v="11" dt="2023-10-13T07:52:30"/>
    <p1510:client id="{B8453CDE-1F8A-64DA-0269-37BE07FF3927}" v="4" dt="2023-10-13T05:58:50.104"/>
    <p1510:client id="{CD54CAA7-8A98-156B-7146-F1888BD676E8}" v="269" dt="2023-10-13T18:21:56.165"/>
    <p1510:client id="{F32E631D-07C8-F9E8-DB49-9E7C9E9E86E7}" v="615" dt="2023-10-13T16:36:39.186"/>
    <p1510:client id="{F4011E70-6F2F-7842-F140-8AAF3FDDCBD4}" v="3" dt="2023-10-13T18:54:09.730"/>
    <p1510:client id="{FC1ED4E6-31C3-D208-D9AF-00051B16F055}" v="2" dt="2023-10-13T18:41:20.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73"/>
        <p:guide pos="183"/>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wing-Mullins, Jordan A" userId="S::jag31@gatech.edu::1d128b12-4438-4bb0-83d5-2eaabbf292a8" providerId="AD" clId="Web-{73D3DA61-23EA-B77F-9165-9C3849B655CA}"/>
    <pc:docChg chg="mod addSld delSld modSld">
      <pc:chgData name="Gewing-Mullins, Jordan A" userId="S::jag31@gatech.edu::1d128b12-4438-4bb0-83d5-2eaabbf292a8" providerId="AD" clId="Web-{73D3DA61-23EA-B77F-9165-9C3849B655CA}" dt="2023-10-13T05:30:35.355" v="293" actId="14100"/>
      <pc:docMkLst>
        <pc:docMk/>
      </pc:docMkLst>
      <pc:sldChg chg="addCm">
        <pc:chgData name="Gewing-Mullins, Jordan A" userId="S::jag31@gatech.edu::1d128b12-4438-4bb0-83d5-2eaabbf292a8" providerId="AD" clId="Web-{73D3DA61-23EA-B77F-9165-9C3849B655CA}" dt="2023-10-13T01:34:32.145" v="24"/>
        <pc:sldMkLst>
          <pc:docMk/>
          <pc:sldMk cId="3291278321" sldId="319"/>
        </pc:sldMkLst>
        <pc:extLst>
          <p:ext xmlns:p="http://schemas.openxmlformats.org/presentationml/2006/main" uri="{D6D511B9-2390-475A-947B-AFAB55BFBCF1}">
            <pc226:cmChg xmlns:pc226="http://schemas.microsoft.com/office/powerpoint/2022/06/main/command" chg="add">
              <pc226:chgData name="Gewing-Mullins, Jordan A" userId="S::jag31@gatech.edu::1d128b12-4438-4bb0-83d5-2eaabbf292a8" providerId="AD" clId="Web-{73D3DA61-23EA-B77F-9165-9C3849B655CA}" dt="2023-10-13T01:34:32.145" v="24"/>
              <pc2:cmMkLst xmlns:pc2="http://schemas.microsoft.com/office/powerpoint/2019/9/main/command">
                <pc:docMk/>
                <pc:sldMk cId="3291278321" sldId="319"/>
                <pc2:cmMk id="{FD36763A-B026-4B85-A2D1-88C6CD58E19D}"/>
              </pc2:cmMkLst>
            </pc226:cmChg>
          </p:ext>
        </pc:extLst>
      </pc:sldChg>
      <pc:sldChg chg="modSp">
        <pc:chgData name="Gewing-Mullins, Jordan A" userId="S::jag31@gatech.edu::1d128b12-4438-4bb0-83d5-2eaabbf292a8" providerId="AD" clId="Web-{73D3DA61-23EA-B77F-9165-9C3849B655CA}" dt="2023-10-13T01:46:52.640" v="34" actId="20577"/>
        <pc:sldMkLst>
          <pc:docMk/>
          <pc:sldMk cId="208080560" sldId="331"/>
        </pc:sldMkLst>
        <pc:spChg chg="mod">
          <ac:chgData name="Gewing-Mullins, Jordan A" userId="S::jag31@gatech.edu::1d128b12-4438-4bb0-83d5-2eaabbf292a8" providerId="AD" clId="Web-{73D3DA61-23EA-B77F-9165-9C3849B655CA}" dt="2023-10-13T01:46:52.640" v="34" actId="20577"/>
          <ac:spMkLst>
            <pc:docMk/>
            <pc:sldMk cId="208080560" sldId="331"/>
            <ac:spMk id="6" creationId="{E5D5F7A4-1398-5262-79D7-7D1DAA3FD018}"/>
          </ac:spMkLst>
        </pc:spChg>
      </pc:sldChg>
      <pc:sldChg chg="addCm">
        <pc:chgData name="Gewing-Mullins, Jordan A" userId="S::jag31@gatech.edu::1d128b12-4438-4bb0-83d5-2eaabbf292a8" providerId="AD" clId="Web-{73D3DA61-23EA-B77F-9165-9C3849B655CA}" dt="2023-10-13T01:45:16.309" v="27"/>
        <pc:sldMkLst>
          <pc:docMk/>
          <pc:sldMk cId="2972407311" sldId="332"/>
        </pc:sldMkLst>
        <pc:extLst>
          <p:ext xmlns:p="http://schemas.openxmlformats.org/presentationml/2006/main" uri="{D6D511B9-2390-475A-947B-AFAB55BFBCF1}">
            <pc226:cmChg xmlns:pc226="http://schemas.microsoft.com/office/powerpoint/2022/06/main/command" chg="add">
              <pc226:chgData name="Gewing-Mullins, Jordan A" userId="S::jag31@gatech.edu::1d128b12-4438-4bb0-83d5-2eaabbf292a8" providerId="AD" clId="Web-{73D3DA61-23EA-B77F-9165-9C3849B655CA}" dt="2023-10-13T01:45:16.309" v="27"/>
              <pc2:cmMkLst xmlns:pc2="http://schemas.microsoft.com/office/powerpoint/2019/9/main/command">
                <pc:docMk/>
                <pc:sldMk cId="2972407311" sldId="332"/>
                <pc2:cmMk id="{2D8B4D25-CD03-43D4-9F1C-34897B1DFEC8}"/>
              </pc2:cmMkLst>
            </pc226:cmChg>
          </p:ext>
        </pc:extLst>
      </pc:sldChg>
      <pc:sldChg chg="addSp delSp modSp addCm">
        <pc:chgData name="Gewing-Mullins, Jordan A" userId="S::jag31@gatech.edu::1d128b12-4438-4bb0-83d5-2eaabbf292a8" providerId="AD" clId="Web-{73D3DA61-23EA-B77F-9165-9C3849B655CA}" dt="2023-10-13T05:30:35.355" v="293" actId="14100"/>
        <pc:sldMkLst>
          <pc:docMk/>
          <pc:sldMk cId="2328604572" sldId="334"/>
        </pc:sldMkLst>
        <pc:spChg chg="mod">
          <ac:chgData name="Gewing-Mullins, Jordan A" userId="S::jag31@gatech.edu::1d128b12-4438-4bb0-83d5-2eaabbf292a8" providerId="AD" clId="Web-{73D3DA61-23EA-B77F-9165-9C3849B655CA}" dt="2023-10-13T05:30:35.105" v="290" actId="1076"/>
          <ac:spMkLst>
            <pc:docMk/>
            <pc:sldMk cId="2328604572" sldId="334"/>
            <ac:spMk id="2" creationId="{31C5F34D-8026-4973-97DA-CAE41DA52824}"/>
          </ac:spMkLst>
        </pc:spChg>
        <pc:spChg chg="mod">
          <ac:chgData name="Gewing-Mullins, Jordan A" userId="S::jag31@gatech.edu::1d128b12-4438-4bb0-83d5-2eaabbf292a8" providerId="AD" clId="Web-{73D3DA61-23EA-B77F-9165-9C3849B655CA}" dt="2023-10-13T05:30:35.152" v="291" actId="1076"/>
          <ac:spMkLst>
            <pc:docMk/>
            <pc:sldMk cId="2328604572" sldId="334"/>
            <ac:spMk id="3" creationId="{FD4639A5-3C51-48C1-9363-BAA77207E08C}"/>
          </ac:spMkLst>
        </pc:spChg>
        <pc:picChg chg="del mod">
          <ac:chgData name="Gewing-Mullins, Jordan A" userId="S::jag31@gatech.edu::1d128b12-4438-4bb0-83d5-2eaabbf292a8" providerId="AD" clId="Web-{73D3DA61-23EA-B77F-9165-9C3849B655CA}" dt="2023-10-13T05:26:54.380" v="242"/>
          <ac:picMkLst>
            <pc:docMk/>
            <pc:sldMk cId="2328604572" sldId="334"/>
            <ac:picMk id="4" creationId="{26CEF298-6FD6-37AB-CFB3-17AF66A08B80}"/>
          </ac:picMkLst>
        </pc:picChg>
        <pc:picChg chg="add mod">
          <ac:chgData name="Gewing-Mullins, Jordan A" userId="S::jag31@gatech.edu::1d128b12-4438-4bb0-83d5-2eaabbf292a8" providerId="AD" clId="Web-{73D3DA61-23EA-B77F-9165-9C3849B655CA}" dt="2023-10-13T05:30:35.355" v="293" actId="14100"/>
          <ac:picMkLst>
            <pc:docMk/>
            <pc:sldMk cId="2328604572" sldId="334"/>
            <ac:picMk id="5" creationId="{0D0DE61D-D806-B12E-5D95-1C1796E2C460}"/>
          </ac:picMkLst>
        </pc:picChg>
        <pc:extLst>
          <p:ext xmlns:p="http://schemas.openxmlformats.org/presentationml/2006/main" uri="{D6D511B9-2390-475A-947B-AFAB55BFBCF1}">
            <pc226:cmChg xmlns:pc226="http://schemas.microsoft.com/office/powerpoint/2022/06/main/command" chg="add">
              <pc226:chgData name="Gewing-Mullins, Jordan A" userId="S::jag31@gatech.edu::1d128b12-4438-4bb0-83d5-2eaabbf292a8" providerId="AD" clId="Web-{73D3DA61-23EA-B77F-9165-9C3849B655CA}" dt="2023-10-13T01:45:30.059" v="28"/>
              <pc2:cmMkLst xmlns:pc2="http://schemas.microsoft.com/office/powerpoint/2019/9/main/command">
                <pc:docMk/>
                <pc:sldMk cId="2328604572" sldId="334"/>
                <pc2:cmMk id="{3D072896-E1BA-48F9-818A-4BFBA8190892}"/>
              </pc2:cmMkLst>
            </pc226:cmChg>
          </p:ext>
        </pc:extLst>
      </pc:sldChg>
      <pc:sldChg chg="modSp addCm modCm">
        <pc:chgData name="Gewing-Mullins, Jordan A" userId="S::jag31@gatech.edu::1d128b12-4438-4bb0-83d5-2eaabbf292a8" providerId="AD" clId="Web-{73D3DA61-23EA-B77F-9165-9C3849B655CA}" dt="2023-10-13T04:04:52.319" v="136" actId="20577"/>
        <pc:sldMkLst>
          <pc:docMk/>
          <pc:sldMk cId="2309229383" sldId="335"/>
        </pc:sldMkLst>
        <pc:spChg chg="mod">
          <ac:chgData name="Gewing-Mullins, Jordan A" userId="S::jag31@gatech.edu::1d128b12-4438-4bb0-83d5-2eaabbf292a8" providerId="AD" clId="Web-{73D3DA61-23EA-B77F-9165-9C3849B655CA}" dt="2023-10-13T04:04:52.319" v="136" actId="20577"/>
          <ac:spMkLst>
            <pc:docMk/>
            <pc:sldMk cId="2309229383" sldId="335"/>
            <ac:spMk id="2" creationId="{DBE3E43D-191A-60D8-5DEA-0F56DEE9EFA5}"/>
          </ac:spMkLst>
        </pc:spChg>
        <pc:extLst>
          <p:ext xmlns:p="http://schemas.openxmlformats.org/presentationml/2006/main" uri="{D6D511B9-2390-475A-947B-AFAB55BFBCF1}">
            <pc226:cmChg xmlns:pc226="http://schemas.microsoft.com/office/powerpoint/2022/06/main/command" chg="add mod">
              <pc226:chgData name="Gewing-Mullins, Jordan A" userId="S::jag31@gatech.edu::1d128b12-4438-4bb0-83d5-2eaabbf292a8" providerId="AD" clId="Web-{73D3DA61-23EA-B77F-9165-9C3849B655CA}" dt="2023-10-13T03:56:42.012" v="134" actId="20577"/>
              <pc2:cmMkLst xmlns:pc2="http://schemas.microsoft.com/office/powerpoint/2019/9/main/command">
                <pc:docMk/>
                <pc:sldMk cId="2309229383" sldId="335"/>
                <pc2:cmMk id="{86B152E1-5E76-4309-9DD1-668FA4E5B319}"/>
              </pc2:cmMkLst>
            </pc226:cmChg>
          </p:ext>
        </pc:extLst>
      </pc:sldChg>
      <pc:sldChg chg="modSp">
        <pc:chgData name="Gewing-Mullins, Jordan A" userId="S::jag31@gatech.edu::1d128b12-4438-4bb0-83d5-2eaabbf292a8" providerId="AD" clId="Web-{73D3DA61-23EA-B77F-9165-9C3849B655CA}" dt="2023-10-13T01:39:17.952" v="26" actId="20577"/>
        <pc:sldMkLst>
          <pc:docMk/>
          <pc:sldMk cId="146986867" sldId="337"/>
        </pc:sldMkLst>
        <pc:spChg chg="mod">
          <ac:chgData name="Gewing-Mullins, Jordan A" userId="S::jag31@gatech.edu::1d128b12-4438-4bb0-83d5-2eaabbf292a8" providerId="AD" clId="Web-{73D3DA61-23EA-B77F-9165-9C3849B655CA}" dt="2023-10-13T01:39:17.952" v="26" actId="20577"/>
          <ac:spMkLst>
            <pc:docMk/>
            <pc:sldMk cId="146986867" sldId="337"/>
            <ac:spMk id="2" creationId="{31C5F34D-8026-4973-97DA-CAE41DA52824}"/>
          </ac:spMkLst>
        </pc:spChg>
      </pc:sldChg>
      <pc:sldChg chg="addSp delSp modSp add replId addCm modCm modNotes">
        <pc:chgData name="Gewing-Mullins, Jordan A" userId="S::jag31@gatech.edu::1d128b12-4438-4bb0-83d5-2eaabbf292a8" providerId="AD" clId="Web-{73D3DA61-23EA-B77F-9165-9C3849B655CA}" dt="2023-10-13T04:33:02.811" v="197"/>
        <pc:sldMkLst>
          <pc:docMk/>
          <pc:sldMk cId="1704882575" sldId="338"/>
        </pc:sldMkLst>
        <pc:spChg chg="mod">
          <ac:chgData name="Gewing-Mullins, Jordan A" userId="S::jag31@gatech.edu::1d128b12-4438-4bb0-83d5-2eaabbf292a8" providerId="AD" clId="Web-{73D3DA61-23EA-B77F-9165-9C3849B655CA}" dt="2023-10-13T01:16:39.857" v="5" actId="20577"/>
          <ac:spMkLst>
            <pc:docMk/>
            <pc:sldMk cId="1704882575" sldId="338"/>
            <ac:spMk id="2" creationId="{31C5F34D-8026-4973-97DA-CAE41DA52824}"/>
          </ac:spMkLst>
        </pc:spChg>
        <pc:spChg chg="mod">
          <ac:chgData name="Gewing-Mullins, Jordan A" userId="S::jag31@gatech.edu::1d128b12-4438-4bb0-83d5-2eaabbf292a8" providerId="AD" clId="Web-{73D3DA61-23EA-B77F-9165-9C3849B655CA}" dt="2023-10-13T03:35:16.194" v="71" actId="20577"/>
          <ac:spMkLst>
            <pc:docMk/>
            <pc:sldMk cId="1704882575" sldId="338"/>
            <ac:spMk id="3" creationId="{FD4639A5-3C51-48C1-9363-BAA77207E08C}"/>
          </ac:spMkLst>
        </pc:spChg>
        <pc:spChg chg="add mod">
          <ac:chgData name="Gewing-Mullins, Jordan A" userId="S::jag31@gatech.edu::1d128b12-4438-4bb0-83d5-2eaabbf292a8" providerId="AD" clId="Web-{73D3DA61-23EA-B77F-9165-9C3849B655CA}" dt="2023-10-13T04:26:47.170" v="161" actId="20577"/>
          <ac:spMkLst>
            <pc:docMk/>
            <pc:sldMk cId="1704882575" sldId="338"/>
            <ac:spMk id="5" creationId="{501DF422-465A-5A56-0697-63771A556229}"/>
          </ac:spMkLst>
        </pc:spChg>
        <pc:picChg chg="del">
          <ac:chgData name="Gewing-Mullins, Jordan A" userId="S::jag31@gatech.edu::1d128b12-4438-4bb0-83d5-2eaabbf292a8" providerId="AD" clId="Web-{73D3DA61-23EA-B77F-9165-9C3849B655CA}" dt="2023-10-13T01:16:36.778" v="4"/>
          <ac:picMkLst>
            <pc:docMk/>
            <pc:sldMk cId="1704882575" sldId="338"/>
            <ac:picMk id="4" creationId="{8B9F3F66-E530-CFA2-10A4-FAC2AEBF6C53}"/>
          </ac:picMkLst>
        </pc:picChg>
        <pc:picChg chg="add del mod">
          <ac:chgData name="Gewing-Mullins, Jordan A" userId="S::jag31@gatech.edu::1d128b12-4438-4bb0-83d5-2eaabbf292a8" providerId="AD" clId="Web-{73D3DA61-23EA-B77F-9165-9C3849B655CA}" dt="2023-10-13T03:53:54.008" v="116"/>
          <ac:picMkLst>
            <pc:docMk/>
            <pc:sldMk cId="1704882575" sldId="338"/>
            <ac:picMk id="6" creationId="{1E87D82B-9C7F-2B84-2AB7-8AFBC8152A75}"/>
          </ac:picMkLst>
        </pc:picChg>
        <pc:picChg chg="add del mod">
          <ac:chgData name="Gewing-Mullins, Jordan A" userId="S::jag31@gatech.edu::1d128b12-4438-4bb0-83d5-2eaabbf292a8" providerId="AD" clId="Web-{73D3DA61-23EA-B77F-9165-9C3849B655CA}" dt="2023-10-13T03:54:11.946" v="118"/>
          <ac:picMkLst>
            <pc:docMk/>
            <pc:sldMk cId="1704882575" sldId="338"/>
            <ac:picMk id="7" creationId="{4BB31062-2ADD-F545-2D5F-19CA8A79BAC3}"/>
          </ac:picMkLst>
        </pc:picChg>
        <pc:picChg chg="add del mod">
          <ac:chgData name="Gewing-Mullins, Jordan A" userId="S::jag31@gatech.edu::1d128b12-4438-4bb0-83d5-2eaabbf292a8" providerId="AD" clId="Web-{73D3DA61-23EA-B77F-9165-9C3849B655CA}" dt="2023-10-13T03:55:52.948" v="130"/>
          <ac:picMkLst>
            <pc:docMk/>
            <pc:sldMk cId="1704882575" sldId="338"/>
            <ac:picMk id="8" creationId="{3E6BF50D-8266-EA0A-AE31-C3799489A827}"/>
          </ac:picMkLst>
        </pc:picChg>
        <pc:picChg chg="add mod">
          <ac:chgData name="Gewing-Mullins, Jordan A" userId="S::jag31@gatech.edu::1d128b12-4438-4bb0-83d5-2eaabbf292a8" providerId="AD" clId="Web-{73D3DA61-23EA-B77F-9165-9C3849B655CA}" dt="2023-10-13T03:56:04.777" v="132" actId="14100"/>
          <ac:picMkLst>
            <pc:docMk/>
            <pc:sldMk cId="1704882575" sldId="338"/>
            <ac:picMk id="9" creationId="{B20B9058-C930-EEE9-2376-C5AAE731A76A}"/>
          </ac:picMkLst>
        </pc:picChg>
        <pc:extLst>
          <p:ext xmlns:p="http://schemas.openxmlformats.org/presentationml/2006/main" uri="{D6D511B9-2390-475A-947B-AFAB55BFBCF1}">
            <pc226:cmChg xmlns:pc226="http://schemas.microsoft.com/office/powerpoint/2022/06/main/command" chg="add mod">
              <pc226:chgData name="Gewing-Mullins, Jordan A" userId="S::jag31@gatech.edu::1d128b12-4438-4bb0-83d5-2eaabbf292a8" providerId="AD" clId="Web-{73D3DA61-23EA-B77F-9165-9C3849B655CA}" dt="2023-10-13T03:35:16.194" v="71" actId="20577"/>
              <pc2:cmMkLst xmlns:pc2="http://schemas.microsoft.com/office/powerpoint/2019/9/main/command">
                <pc:docMk/>
                <pc:sldMk cId="1704882575" sldId="338"/>
                <pc2:cmMk id="{81344C19-319F-44E0-B259-F6EEFC43DE7A}"/>
              </pc2:cmMkLst>
            </pc226:cmChg>
          </p:ext>
        </pc:extLst>
      </pc:sldChg>
      <pc:sldChg chg="modSp add replId modCm">
        <pc:chgData name="Gewing-Mullins, Jordan A" userId="S::jag31@gatech.edu::1d128b12-4438-4bb0-83d5-2eaabbf292a8" providerId="AD" clId="Web-{73D3DA61-23EA-B77F-9165-9C3849B655CA}" dt="2023-10-13T01:32:01.015" v="23" actId="20577"/>
        <pc:sldMkLst>
          <pc:docMk/>
          <pc:sldMk cId="2536183846" sldId="339"/>
        </pc:sldMkLst>
        <pc:spChg chg="mod">
          <ac:chgData name="Gewing-Mullins, Jordan A" userId="S::jag31@gatech.edu::1d128b12-4438-4bb0-83d5-2eaabbf292a8" providerId="AD" clId="Web-{73D3DA61-23EA-B77F-9165-9C3849B655CA}" dt="2023-10-13T01:32:01.015" v="23" actId="20577"/>
          <ac:spMkLst>
            <pc:docMk/>
            <pc:sldMk cId="2536183846" sldId="339"/>
            <ac:spMk id="3" creationId="{FD4639A5-3C51-48C1-9363-BAA77207E08C}"/>
          </ac:spMkLst>
        </pc:spChg>
        <pc:extLst>
          <p:ext xmlns:p="http://schemas.openxmlformats.org/presentationml/2006/main" uri="{D6D511B9-2390-475A-947B-AFAB55BFBCF1}">
            <pc226:cmChg xmlns:pc226="http://schemas.microsoft.com/office/powerpoint/2022/06/main/command" chg="mod">
              <pc226:chgData name="Gewing-Mullins, Jordan A" userId="S::jag31@gatech.edu::1d128b12-4438-4bb0-83d5-2eaabbf292a8" providerId="AD" clId="Web-{73D3DA61-23EA-B77F-9165-9C3849B655CA}" dt="2023-10-13T01:28:08.569" v="22" actId="20577"/>
              <pc2:cmMkLst xmlns:pc2="http://schemas.microsoft.com/office/powerpoint/2019/9/main/command">
                <pc:docMk/>
                <pc:sldMk cId="2536183846" sldId="339"/>
                <pc2:cmMk id="{3909868E-A608-4682-AAF4-25EAFC1CC921}"/>
              </pc2:cmMkLst>
            </pc226:cmChg>
          </p:ext>
        </pc:extLst>
      </pc:sldChg>
      <pc:sldChg chg="modSp add replId modCm">
        <pc:chgData name="Gewing-Mullins, Jordan A" userId="S::jag31@gatech.edu::1d128b12-4438-4bb0-83d5-2eaabbf292a8" providerId="AD" clId="Web-{73D3DA61-23EA-B77F-9165-9C3849B655CA}" dt="2023-10-13T05:24:49.325" v="213" actId="20577"/>
        <pc:sldMkLst>
          <pc:docMk/>
          <pc:sldMk cId="3305196225" sldId="340"/>
        </pc:sldMkLst>
        <pc:spChg chg="mod">
          <ac:chgData name="Gewing-Mullins, Jordan A" userId="S::jag31@gatech.edu::1d128b12-4438-4bb0-83d5-2eaabbf292a8" providerId="AD" clId="Web-{73D3DA61-23EA-B77F-9165-9C3849B655CA}" dt="2023-10-13T05:24:49.325" v="213" actId="20577"/>
          <ac:spMkLst>
            <pc:docMk/>
            <pc:sldMk cId="3305196225" sldId="340"/>
            <ac:spMk id="2" creationId="{DBE3E43D-191A-60D8-5DEA-0F56DEE9EFA5}"/>
          </ac:spMkLst>
        </pc:spChg>
        <pc:extLst>
          <p:ext xmlns:p="http://schemas.openxmlformats.org/presentationml/2006/main" uri="{D6D511B9-2390-475A-947B-AFAB55BFBCF1}">
            <pc226:cmChg xmlns:pc226="http://schemas.microsoft.com/office/powerpoint/2022/06/main/command" chg="mod">
              <pc226:chgData name="Gewing-Mullins, Jordan A" userId="S::jag31@gatech.edu::1d128b12-4438-4bb0-83d5-2eaabbf292a8" providerId="AD" clId="Web-{73D3DA61-23EA-B77F-9165-9C3849B655CA}" dt="2023-10-13T05:24:49.325" v="213" actId="20577"/>
              <pc2:cmMkLst xmlns:pc2="http://schemas.microsoft.com/office/powerpoint/2019/9/main/command">
                <pc:docMk/>
                <pc:sldMk cId="3305196225" sldId="340"/>
                <pc2:cmMk id="{BFC0121F-DA0F-4123-9B7D-2A8C9C5E3DDF}"/>
              </pc2:cmMkLst>
            </pc226:cmChg>
          </p:ext>
        </pc:extLst>
      </pc:sldChg>
      <pc:sldChg chg="add del replId">
        <pc:chgData name="Gewing-Mullins, Jordan A" userId="S::jag31@gatech.edu::1d128b12-4438-4bb0-83d5-2eaabbf292a8" providerId="AD" clId="Web-{73D3DA61-23EA-B77F-9165-9C3849B655CA}" dt="2023-10-13T04:34:07" v="207"/>
        <pc:sldMkLst>
          <pc:docMk/>
          <pc:sldMk cId="3854397527" sldId="341"/>
        </pc:sldMkLst>
      </pc:sldChg>
    </pc:docChg>
  </pc:docChgLst>
  <pc:docChgLst>
    <pc:chgData name="Bae, Katherine H" userId="S::kbae41@gatech.edu::0d07eac5-6498-4193-9f21-dd52f0a0515d" providerId="AD" clId="Web-{53592302-E45D-B4C5-9BAB-BD27E096A461}"/>
    <pc:docChg chg="modSld">
      <pc:chgData name="Bae, Katherine H" userId="S::kbae41@gatech.edu::0d07eac5-6498-4193-9f21-dd52f0a0515d" providerId="AD" clId="Web-{53592302-E45D-B4C5-9BAB-BD27E096A461}" dt="2023-10-09T19:03:34.491" v="2" actId="20577"/>
      <pc:docMkLst>
        <pc:docMk/>
      </pc:docMkLst>
      <pc:sldChg chg="modSp">
        <pc:chgData name="Bae, Katherine H" userId="S::kbae41@gatech.edu::0d07eac5-6498-4193-9f21-dd52f0a0515d" providerId="AD" clId="Web-{53592302-E45D-B4C5-9BAB-BD27E096A461}" dt="2023-10-09T19:03:34.491" v="2" actId="20577"/>
        <pc:sldMkLst>
          <pc:docMk/>
          <pc:sldMk cId="3285945310" sldId="330"/>
        </pc:sldMkLst>
        <pc:spChg chg="mod">
          <ac:chgData name="Bae, Katherine H" userId="S::kbae41@gatech.edu::0d07eac5-6498-4193-9f21-dd52f0a0515d" providerId="AD" clId="Web-{53592302-E45D-B4C5-9BAB-BD27E096A461}" dt="2023-10-09T19:03:34.491" v="2" actId="20577"/>
          <ac:spMkLst>
            <pc:docMk/>
            <pc:sldMk cId="3285945310" sldId="330"/>
            <ac:spMk id="3" creationId="{00000000-0000-0000-0000-000000000000}"/>
          </ac:spMkLst>
        </pc:spChg>
      </pc:sldChg>
    </pc:docChg>
  </pc:docChgLst>
  <pc:docChgLst>
    <pc:chgData name="Gewing-Mullins, Jordan A" userId="S::jag31@gatech.edu::1d128b12-4438-4bb0-83d5-2eaabbf292a8" providerId="AD" clId="Web-{F4011E70-6F2F-7842-F140-8AAF3FDDCBD4}"/>
    <pc:docChg chg="modSld">
      <pc:chgData name="Gewing-Mullins, Jordan A" userId="S::jag31@gatech.edu::1d128b12-4438-4bb0-83d5-2eaabbf292a8" providerId="AD" clId="Web-{F4011E70-6F2F-7842-F140-8AAF3FDDCBD4}" dt="2023-10-13T18:54:09.730" v="2" actId="20577"/>
      <pc:docMkLst>
        <pc:docMk/>
      </pc:docMkLst>
      <pc:sldChg chg="modSp">
        <pc:chgData name="Gewing-Mullins, Jordan A" userId="S::jag31@gatech.edu::1d128b12-4438-4bb0-83d5-2eaabbf292a8" providerId="AD" clId="Web-{F4011E70-6F2F-7842-F140-8AAF3FDDCBD4}" dt="2023-10-13T18:54:09.730" v="2" actId="20577"/>
        <pc:sldMkLst>
          <pc:docMk/>
          <pc:sldMk cId="2309229383" sldId="335"/>
        </pc:sldMkLst>
        <pc:spChg chg="mod">
          <ac:chgData name="Gewing-Mullins, Jordan A" userId="S::jag31@gatech.edu::1d128b12-4438-4bb0-83d5-2eaabbf292a8" providerId="AD" clId="Web-{F4011E70-6F2F-7842-F140-8AAF3FDDCBD4}" dt="2023-10-13T18:54:09.730" v="2" actId="20577"/>
          <ac:spMkLst>
            <pc:docMk/>
            <pc:sldMk cId="2309229383" sldId="335"/>
            <ac:spMk id="5" creationId="{4B63D1A1-DC9E-FFA1-1BD1-C6C9C01BD7F5}"/>
          </ac:spMkLst>
        </pc:spChg>
      </pc:sldChg>
    </pc:docChg>
  </pc:docChgLst>
  <pc:docChgLst>
    <pc:chgData name="Gewing-Mullins, Jordan A" userId="S::jag31@gatech.edu::1d128b12-4438-4bb0-83d5-2eaabbf292a8" providerId="AD" clId="Web-{072AE79B-F7A2-DFE3-6540-C8A2097621E7}"/>
    <pc:docChg chg="modSld">
      <pc:chgData name="Gewing-Mullins, Jordan A" userId="S::jag31@gatech.edu::1d128b12-4438-4bb0-83d5-2eaabbf292a8" providerId="AD" clId="Web-{072AE79B-F7A2-DFE3-6540-C8A2097621E7}" dt="2023-10-13T05:54:42.815" v="171"/>
      <pc:docMkLst>
        <pc:docMk/>
      </pc:docMkLst>
      <pc:sldChg chg="modSp addCm modCm">
        <pc:chgData name="Gewing-Mullins, Jordan A" userId="S::jag31@gatech.edu::1d128b12-4438-4bb0-83d5-2eaabbf292a8" providerId="AD" clId="Web-{072AE79B-F7A2-DFE3-6540-C8A2097621E7}" dt="2023-10-13T05:33:32.140" v="11" actId="1076"/>
        <pc:sldMkLst>
          <pc:docMk/>
          <pc:sldMk cId="2328604572" sldId="334"/>
        </pc:sldMkLst>
        <pc:spChg chg="mod">
          <ac:chgData name="Gewing-Mullins, Jordan A" userId="S::jag31@gatech.edu::1d128b12-4438-4bb0-83d5-2eaabbf292a8" providerId="AD" clId="Web-{072AE79B-F7A2-DFE3-6540-C8A2097621E7}" dt="2023-10-13T05:31:27.900" v="9" actId="20577"/>
          <ac:spMkLst>
            <pc:docMk/>
            <pc:sldMk cId="2328604572" sldId="334"/>
            <ac:spMk id="2" creationId="{31C5F34D-8026-4973-97DA-CAE41DA52824}"/>
          </ac:spMkLst>
        </pc:spChg>
        <pc:picChg chg="mod">
          <ac:chgData name="Gewing-Mullins, Jordan A" userId="S::jag31@gatech.edu::1d128b12-4438-4bb0-83d5-2eaabbf292a8" providerId="AD" clId="Web-{072AE79B-F7A2-DFE3-6540-C8A2097621E7}" dt="2023-10-13T05:33:32.140" v="11" actId="1076"/>
          <ac:picMkLst>
            <pc:docMk/>
            <pc:sldMk cId="2328604572" sldId="334"/>
            <ac:picMk id="5" creationId="{0D0DE61D-D806-B12E-5D95-1C1796E2C460}"/>
          </ac:picMkLst>
        </pc:picChg>
        <pc:extLst>
          <p:ext xmlns:p="http://schemas.openxmlformats.org/presentationml/2006/main" uri="{D6D511B9-2390-475A-947B-AFAB55BFBCF1}">
            <pc226:cmChg xmlns:pc226="http://schemas.microsoft.com/office/powerpoint/2022/06/main/command" chg="add">
              <pc226:chgData name="Gewing-Mullins, Jordan A" userId="S::jag31@gatech.edu::1d128b12-4438-4bb0-83d5-2eaabbf292a8" providerId="AD" clId="Web-{072AE79B-F7A2-DFE3-6540-C8A2097621E7}" dt="2023-10-13T05:31:24.384" v="8"/>
              <pc2:cmMkLst xmlns:pc2="http://schemas.microsoft.com/office/powerpoint/2019/9/main/command">
                <pc:docMk/>
                <pc:sldMk cId="2328604572" sldId="334"/>
                <pc2:cmMk id="{5FD32143-C788-4521-BF4F-10EC69EDC0BC}"/>
              </pc2:cmMkLst>
            </pc226:cmChg>
            <pc226:cmChg xmlns:pc226="http://schemas.microsoft.com/office/powerpoint/2022/06/main/command" chg="">
              <pc226:chgData name="Gewing-Mullins, Jordan A" userId="S::jag31@gatech.edu::1d128b12-4438-4bb0-83d5-2eaabbf292a8" providerId="AD" clId="Web-{072AE79B-F7A2-DFE3-6540-C8A2097621E7}" dt="2023-10-13T05:31:53.260" v="10"/>
              <pc2:cmMkLst xmlns:pc2="http://schemas.microsoft.com/office/powerpoint/2019/9/main/command">
                <pc:docMk/>
                <pc:sldMk cId="2328604572" sldId="334"/>
                <pc2:cmMk id="{3D072896-E1BA-48F9-818A-4BFBA8190892}"/>
              </pc2:cmMkLst>
              <pc226:cmRplyChg chg="add">
                <pc226:chgData name="Gewing-Mullins, Jordan A" userId="S::jag31@gatech.edu::1d128b12-4438-4bb0-83d5-2eaabbf292a8" providerId="AD" clId="Web-{072AE79B-F7A2-DFE3-6540-C8A2097621E7}" dt="2023-10-13T05:31:53.260" v="10"/>
                <pc2:cmRplyMkLst xmlns:pc2="http://schemas.microsoft.com/office/powerpoint/2019/9/main/command">
                  <pc:docMk/>
                  <pc:sldMk cId="2328604572" sldId="334"/>
                  <pc2:cmMk id="{3D072896-E1BA-48F9-818A-4BFBA8190892}"/>
                  <pc2:cmRplyMk id="{6E276446-927D-4727-8B49-D713541EC0C3}"/>
                </pc2:cmRplyMkLst>
              </pc226:cmRplyChg>
            </pc226:cmChg>
          </p:ext>
        </pc:extLst>
      </pc:sldChg>
      <pc:sldChg chg="modNotes">
        <pc:chgData name="Gewing-Mullins, Jordan A" userId="S::jag31@gatech.edu::1d128b12-4438-4bb0-83d5-2eaabbf292a8" providerId="AD" clId="Web-{072AE79B-F7A2-DFE3-6540-C8A2097621E7}" dt="2023-10-13T05:54:42.815" v="171"/>
        <pc:sldMkLst>
          <pc:docMk/>
          <pc:sldMk cId="1704882575" sldId="338"/>
        </pc:sldMkLst>
      </pc:sldChg>
    </pc:docChg>
  </pc:docChgLst>
  <pc:docChgLst>
    <pc:chgData name="Gewing-Mullins, Jordan A" userId="S::jag31@gatech.edu::1d128b12-4438-4bb0-83d5-2eaabbf292a8" providerId="AD" clId="Web-{B8453CDE-1F8A-64DA-0269-37BE07FF3927}"/>
    <pc:docChg chg="modSld">
      <pc:chgData name="Gewing-Mullins, Jordan A" userId="S::jag31@gatech.edu::1d128b12-4438-4bb0-83d5-2eaabbf292a8" providerId="AD" clId="Web-{B8453CDE-1F8A-64DA-0269-37BE07FF3927}" dt="2023-10-13T05:58:50.104" v="2" actId="14100"/>
      <pc:docMkLst>
        <pc:docMk/>
      </pc:docMkLst>
      <pc:sldChg chg="addSp modSp">
        <pc:chgData name="Gewing-Mullins, Jordan A" userId="S::jag31@gatech.edu::1d128b12-4438-4bb0-83d5-2eaabbf292a8" providerId="AD" clId="Web-{B8453CDE-1F8A-64DA-0269-37BE07FF3927}" dt="2023-10-13T05:58:50.104" v="2" actId="14100"/>
        <pc:sldMkLst>
          <pc:docMk/>
          <pc:sldMk cId="2972407311" sldId="332"/>
        </pc:sldMkLst>
        <pc:picChg chg="add mod">
          <ac:chgData name="Gewing-Mullins, Jordan A" userId="S::jag31@gatech.edu::1d128b12-4438-4bb0-83d5-2eaabbf292a8" providerId="AD" clId="Web-{B8453CDE-1F8A-64DA-0269-37BE07FF3927}" dt="2023-10-13T05:58:50.104" v="2" actId="14100"/>
          <ac:picMkLst>
            <pc:docMk/>
            <pc:sldMk cId="2972407311" sldId="332"/>
            <ac:picMk id="4" creationId="{2E2D9AC3-44BC-A51F-53B7-8861C2AE7E66}"/>
          </ac:picMkLst>
        </pc:picChg>
      </pc:sldChg>
    </pc:docChg>
  </pc:docChgLst>
  <pc:docChgLst>
    <pc:chgData name="Gewing-Mullins, Jordan A" userId="S::jag31@gatech.edu::1d128b12-4438-4bb0-83d5-2eaabbf292a8" providerId="AD" clId="Web-{1B006BBA-4700-8F3C-5DC1-1C9DFCF56DBE}"/>
    <pc:docChg chg="modSld">
      <pc:chgData name="Gewing-Mullins, Jordan A" userId="S::jag31@gatech.edu::1d128b12-4438-4bb0-83d5-2eaabbf292a8" providerId="AD" clId="Web-{1B006BBA-4700-8F3C-5DC1-1C9DFCF56DBE}" dt="2023-10-13T21:38:53.568" v="421"/>
      <pc:docMkLst>
        <pc:docMk/>
      </pc:docMkLst>
      <pc:sldChg chg="modNotes">
        <pc:chgData name="Gewing-Mullins, Jordan A" userId="S::jag31@gatech.edu::1d128b12-4438-4bb0-83d5-2eaabbf292a8" providerId="AD" clId="Web-{1B006BBA-4700-8F3C-5DC1-1C9DFCF56DBE}" dt="2023-10-13T21:38:53.568" v="421"/>
        <pc:sldMkLst>
          <pc:docMk/>
          <pc:sldMk cId="3291278321" sldId="319"/>
        </pc:sldMkLst>
      </pc:sldChg>
      <pc:sldChg chg="modNotes">
        <pc:chgData name="Gewing-Mullins, Jordan A" userId="S::jag31@gatech.edu::1d128b12-4438-4bb0-83d5-2eaabbf292a8" providerId="AD" clId="Web-{1B006BBA-4700-8F3C-5DC1-1C9DFCF56DBE}" dt="2023-10-13T21:06:32.562" v="6"/>
        <pc:sldMkLst>
          <pc:docMk/>
          <pc:sldMk cId="368815630" sldId="320"/>
        </pc:sldMkLst>
      </pc:sldChg>
      <pc:sldChg chg="modNotes">
        <pc:chgData name="Gewing-Mullins, Jordan A" userId="S::jag31@gatech.edu::1d128b12-4438-4bb0-83d5-2eaabbf292a8" providerId="AD" clId="Web-{1B006BBA-4700-8F3C-5DC1-1C9DFCF56DBE}" dt="2023-10-13T21:38:32.894" v="416"/>
        <pc:sldMkLst>
          <pc:docMk/>
          <pc:sldMk cId="146986867" sldId="337"/>
        </pc:sldMkLst>
      </pc:sldChg>
      <pc:sldChg chg="modNotes">
        <pc:chgData name="Gewing-Mullins, Jordan A" userId="S::jag31@gatech.edu::1d128b12-4438-4bb0-83d5-2eaabbf292a8" providerId="AD" clId="Web-{1B006BBA-4700-8F3C-5DC1-1C9DFCF56DBE}" dt="2023-10-13T21:38:11.065" v="414"/>
        <pc:sldMkLst>
          <pc:docMk/>
          <pc:sldMk cId="1704882575" sldId="338"/>
        </pc:sldMkLst>
      </pc:sldChg>
    </pc:docChg>
  </pc:docChgLst>
  <pc:docChgLst>
    <pc:chgData name="Gewing-Mullins, Jordan A" userId="S::jag31@gatech.edu::1d128b12-4438-4bb0-83d5-2eaabbf292a8" providerId="AD" clId="Web-{FC1ED4E6-31C3-D208-D9AF-00051B16F055}"/>
    <pc:docChg chg="modSld">
      <pc:chgData name="Gewing-Mullins, Jordan A" userId="S::jag31@gatech.edu::1d128b12-4438-4bb0-83d5-2eaabbf292a8" providerId="AD" clId="Web-{FC1ED4E6-31C3-D208-D9AF-00051B16F055}" dt="2023-10-13T18:41:20.398" v="1" actId="1076"/>
      <pc:docMkLst>
        <pc:docMk/>
      </pc:docMkLst>
      <pc:sldChg chg="modSp">
        <pc:chgData name="Gewing-Mullins, Jordan A" userId="S::jag31@gatech.edu::1d128b12-4438-4bb0-83d5-2eaabbf292a8" providerId="AD" clId="Web-{FC1ED4E6-31C3-D208-D9AF-00051B16F055}" dt="2023-10-13T18:41:20.398" v="1" actId="1076"/>
        <pc:sldMkLst>
          <pc:docMk/>
          <pc:sldMk cId="2328604572" sldId="334"/>
        </pc:sldMkLst>
        <pc:picChg chg="mod">
          <ac:chgData name="Gewing-Mullins, Jordan A" userId="S::jag31@gatech.edu::1d128b12-4438-4bb0-83d5-2eaabbf292a8" providerId="AD" clId="Web-{FC1ED4E6-31C3-D208-D9AF-00051B16F055}" dt="2023-10-13T18:41:20.398" v="1" actId="1076"/>
          <ac:picMkLst>
            <pc:docMk/>
            <pc:sldMk cId="2328604572" sldId="334"/>
            <ac:picMk id="9" creationId="{BD915422-7EBE-EFDA-2061-48FF4ACA97D6}"/>
          </ac:picMkLst>
        </pc:picChg>
      </pc:sldChg>
    </pc:docChg>
  </pc:docChgLst>
  <pc:docChgLst>
    <pc:chgData name="Gewing-Mullins, Jordan A" userId="S::jag31@gatech.edu::1d128b12-4438-4bb0-83d5-2eaabbf292a8" providerId="AD" clId="Web-{6E19C0A3-B704-3B2B-DAD6-B4B8231FF5C4}"/>
    <pc:docChg chg="delSld modSld">
      <pc:chgData name="Gewing-Mullins, Jordan A" userId="S::jag31@gatech.edu::1d128b12-4438-4bb0-83d5-2eaabbf292a8" providerId="AD" clId="Web-{6E19C0A3-B704-3B2B-DAD6-B4B8231FF5C4}" dt="2023-10-13T08:17:24.751" v="24" actId="20577"/>
      <pc:docMkLst>
        <pc:docMk/>
      </pc:docMkLst>
      <pc:sldChg chg="modSp">
        <pc:chgData name="Gewing-Mullins, Jordan A" userId="S::jag31@gatech.edu::1d128b12-4438-4bb0-83d5-2eaabbf292a8" providerId="AD" clId="Web-{6E19C0A3-B704-3B2B-DAD6-B4B8231FF5C4}" dt="2023-10-13T08:17:24.751" v="24" actId="20577"/>
        <pc:sldMkLst>
          <pc:docMk/>
          <pc:sldMk cId="146986867" sldId="337"/>
        </pc:sldMkLst>
        <pc:spChg chg="mod">
          <ac:chgData name="Gewing-Mullins, Jordan A" userId="S::jag31@gatech.edu::1d128b12-4438-4bb0-83d5-2eaabbf292a8" providerId="AD" clId="Web-{6E19C0A3-B704-3B2B-DAD6-B4B8231FF5C4}" dt="2023-10-13T08:04:53.555" v="11" actId="20577"/>
          <ac:spMkLst>
            <pc:docMk/>
            <pc:sldMk cId="146986867" sldId="337"/>
            <ac:spMk id="3" creationId="{FD4639A5-3C51-48C1-9363-BAA77207E08C}"/>
          </ac:spMkLst>
        </pc:spChg>
        <pc:spChg chg="mod">
          <ac:chgData name="Gewing-Mullins, Jordan A" userId="S::jag31@gatech.edu::1d128b12-4438-4bb0-83d5-2eaabbf292a8" providerId="AD" clId="Web-{6E19C0A3-B704-3B2B-DAD6-B4B8231FF5C4}" dt="2023-10-13T08:17:24.751" v="24" actId="20577"/>
          <ac:spMkLst>
            <pc:docMk/>
            <pc:sldMk cId="146986867" sldId="337"/>
            <ac:spMk id="8" creationId="{76761750-A254-B9C9-D898-7E14978EF3BE}"/>
          </ac:spMkLst>
        </pc:spChg>
      </pc:sldChg>
      <pc:sldChg chg="del">
        <pc:chgData name="Gewing-Mullins, Jordan A" userId="S::jag31@gatech.edu::1d128b12-4438-4bb0-83d5-2eaabbf292a8" providerId="AD" clId="Web-{6E19C0A3-B704-3B2B-DAD6-B4B8231FF5C4}" dt="2023-10-13T08:04:55.461" v="12"/>
        <pc:sldMkLst>
          <pc:docMk/>
          <pc:sldMk cId="2536183846" sldId="339"/>
        </pc:sldMkLst>
      </pc:sldChg>
    </pc:docChg>
  </pc:docChgLst>
  <pc:docChgLst>
    <pc:chgData name="Gewing-Mullins, Jordan A" userId="S::jag31@gatech.edu::1d128b12-4438-4bb0-83d5-2eaabbf292a8" providerId="AD" clId="Web-{A138982A-10D6-4E36-408C-86CB2E4FC48E}"/>
    <pc:docChg chg="modSld">
      <pc:chgData name="Gewing-Mullins, Jordan A" userId="S::jag31@gatech.edu::1d128b12-4438-4bb0-83d5-2eaabbf292a8" providerId="AD" clId="Web-{A138982A-10D6-4E36-408C-86CB2E4FC48E}" dt="2023-10-14T06:43:59.680" v="17"/>
      <pc:docMkLst>
        <pc:docMk/>
      </pc:docMkLst>
      <pc:sldChg chg="modNotes">
        <pc:chgData name="Gewing-Mullins, Jordan A" userId="S::jag31@gatech.edu::1d128b12-4438-4bb0-83d5-2eaabbf292a8" providerId="AD" clId="Web-{A138982A-10D6-4E36-408C-86CB2E4FC48E}" dt="2023-10-14T06:42:55.991" v="14"/>
        <pc:sldMkLst>
          <pc:docMk/>
          <pc:sldMk cId="3291278321" sldId="319"/>
        </pc:sldMkLst>
      </pc:sldChg>
      <pc:sldChg chg="modNotes">
        <pc:chgData name="Gewing-Mullins, Jordan A" userId="S::jag31@gatech.edu::1d128b12-4438-4bb0-83d5-2eaabbf292a8" providerId="AD" clId="Web-{A138982A-10D6-4E36-408C-86CB2E4FC48E}" dt="2023-10-14T06:43:59.680" v="17"/>
        <pc:sldMkLst>
          <pc:docMk/>
          <pc:sldMk cId="368815630" sldId="320"/>
        </pc:sldMkLst>
      </pc:sldChg>
      <pc:sldChg chg="delCm">
        <pc:chgData name="Gewing-Mullins, Jordan A" userId="S::jag31@gatech.edu::1d128b12-4438-4bb0-83d5-2eaabbf292a8" providerId="AD" clId="Web-{A138982A-10D6-4E36-408C-86CB2E4FC48E}" dt="2023-10-14T02:51:40.200" v="0"/>
        <pc:sldMkLst>
          <pc:docMk/>
          <pc:sldMk cId="2972407311" sldId="332"/>
        </pc:sldMkLst>
        <pc:extLst>
          <p:ext xmlns:p="http://schemas.openxmlformats.org/presentationml/2006/main" uri="{D6D511B9-2390-475A-947B-AFAB55BFBCF1}">
            <pc226:cmChg xmlns:pc226="http://schemas.microsoft.com/office/powerpoint/2022/06/main/command" chg="del">
              <pc226:chgData name="Gewing-Mullins, Jordan A" userId="S::jag31@gatech.edu::1d128b12-4438-4bb0-83d5-2eaabbf292a8" providerId="AD" clId="Web-{A138982A-10D6-4E36-408C-86CB2E4FC48E}" dt="2023-10-14T02:51:40.200" v="0"/>
              <pc2:cmMkLst xmlns:pc2="http://schemas.microsoft.com/office/powerpoint/2019/9/main/command">
                <pc:docMk/>
                <pc:sldMk cId="2972407311" sldId="332"/>
                <pc2:cmMk id="{2D8B4D25-CD03-43D4-9F1C-34897B1DFEC8}"/>
              </pc2:cmMkLst>
            </pc226:cmChg>
          </p:ext>
        </pc:extLst>
      </pc:sldChg>
    </pc:docChg>
  </pc:docChgLst>
  <pc:docChgLst>
    <pc:chgData name="Gewing-Mullins, Jordan A" userId="S::jag31@gatech.edu::1d128b12-4438-4bb0-83d5-2eaabbf292a8" providerId="AD" clId="Web-{A3466C10-1F5F-F7C2-0496-1F2BEDAA2EE9}"/>
    <pc:docChg chg="modSld">
      <pc:chgData name="Gewing-Mullins, Jordan A" userId="S::jag31@gatech.edu::1d128b12-4438-4bb0-83d5-2eaabbf292a8" providerId="AD" clId="Web-{A3466C10-1F5F-F7C2-0496-1F2BEDAA2EE9}" dt="2023-10-13T19:59:25.944" v="32"/>
      <pc:docMkLst>
        <pc:docMk/>
      </pc:docMkLst>
      <pc:sldChg chg="modSp">
        <pc:chgData name="Gewing-Mullins, Jordan A" userId="S::jag31@gatech.edu::1d128b12-4438-4bb0-83d5-2eaabbf292a8" providerId="AD" clId="Web-{A3466C10-1F5F-F7C2-0496-1F2BEDAA2EE9}" dt="2023-10-13T19:54:12.967" v="20" actId="1076"/>
        <pc:sldMkLst>
          <pc:docMk/>
          <pc:sldMk cId="208080560" sldId="331"/>
        </pc:sldMkLst>
        <pc:spChg chg="mod">
          <ac:chgData name="Gewing-Mullins, Jordan A" userId="S::jag31@gatech.edu::1d128b12-4438-4bb0-83d5-2eaabbf292a8" providerId="AD" clId="Web-{A3466C10-1F5F-F7C2-0496-1F2BEDAA2EE9}" dt="2023-10-13T19:54:12.967" v="20" actId="1076"/>
          <ac:spMkLst>
            <pc:docMk/>
            <pc:sldMk cId="208080560" sldId="331"/>
            <ac:spMk id="6" creationId="{E5D5F7A4-1398-5262-79D7-7D1DAA3FD018}"/>
          </ac:spMkLst>
        </pc:spChg>
        <pc:picChg chg="mod">
          <ac:chgData name="Gewing-Mullins, Jordan A" userId="S::jag31@gatech.edu::1d128b12-4438-4bb0-83d5-2eaabbf292a8" providerId="AD" clId="Web-{A3466C10-1F5F-F7C2-0496-1F2BEDAA2EE9}" dt="2023-10-13T19:54:10.515" v="19" actId="1076"/>
          <ac:picMkLst>
            <pc:docMk/>
            <pc:sldMk cId="208080560" sldId="331"/>
            <ac:picMk id="4" creationId="{C2195305-A967-5AC3-83E1-3E95F02AF2E7}"/>
          </ac:picMkLst>
        </pc:picChg>
      </pc:sldChg>
      <pc:sldChg chg="modSp">
        <pc:chgData name="Gewing-Mullins, Jordan A" userId="S::jag31@gatech.edu::1d128b12-4438-4bb0-83d5-2eaabbf292a8" providerId="AD" clId="Web-{A3466C10-1F5F-F7C2-0496-1F2BEDAA2EE9}" dt="2023-10-13T19:52:44.086" v="16" actId="1076"/>
        <pc:sldMkLst>
          <pc:docMk/>
          <pc:sldMk cId="2972407311" sldId="332"/>
        </pc:sldMkLst>
        <pc:spChg chg="mod">
          <ac:chgData name="Gewing-Mullins, Jordan A" userId="S::jag31@gatech.edu::1d128b12-4438-4bb0-83d5-2eaabbf292a8" providerId="AD" clId="Web-{A3466C10-1F5F-F7C2-0496-1F2BEDAA2EE9}" dt="2023-10-13T19:52:44.086" v="16" actId="1076"/>
          <ac:spMkLst>
            <pc:docMk/>
            <pc:sldMk cId="2972407311" sldId="332"/>
            <ac:spMk id="6" creationId="{42ECCEEA-4DFA-1EFC-6CE1-63C7B46C52AC}"/>
          </ac:spMkLst>
        </pc:spChg>
        <pc:picChg chg="mod modCrop">
          <ac:chgData name="Gewing-Mullins, Jordan A" userId="S::jag31@gatech.edu::1d128b12-4438-4bb0-83d5-2eaabbf292a8" providerId="AD" clId="Web-{A3466C10-1F5F-F7C2-0496-1F2BEDAA2EE9}" dt="2023-10-13T19:52:41.242" v="15" actId="1076"/>
          <ac:picMkLst>
            <pc:docMk/>
            <pc:sldMk cId="2972407311" sldId="332"/>
            <ac:picMk id="9" creationId="{DE885098-EEDB-1DB9-9FB7-E9DDA4EEBC4E}"/>
          </ac:picMkLst>
        </pc:picChg>
      </pc:sldChg>
      <pc:sldChg chg="delCm">
        <pc:chgData name="Gewing-Mullins, Jordan A" userId="S::jag31@gatech.edu::1d128b12-4438-4bb0-83d5-2eaabbf292a8" providerId="AD" clId="Web-{A3466C10-1F5F-F7C2-0496-1F2BEDAA2EE9}" dt="2023-10-13T19:19:39.933" v="0"/>
        <pc:sldMkLst>
          <pc:docMk/>
          <pc:sldMk cId="2309229383" sldId="335"/>
        </pc:sldMkLst>
        <pc:extLst>
          <p:ext xmlns:p="http://schemas.openxmlformats.org/presentationml/2006/main" uri="{D6D511B9-2390-475A-947B-AFAB55BFBCF1}">
            <pc226:cmChg xmlns:pc226="http://schemas.microsoft.com/office/powerpoint/2022/06/main/command" chg="del">
              <pc226:chgData name="Gewing-Mullins, Jordan A" userId="S::jag31@gatech.edu::1d128b12-4438-4bb0-83d5-2eaabbf292a8" providerId="AD" clId="Web-{A3466C10-1F5F-F7C2-0496-1F2BEDAA2EE9}" dt="2023-10-13T19:19:39.933" v="0"/>
              <pc2:cmMkLst xmlns:pc2="http://schemas.microsoft.com/office/powerpoint/2019/9/main/command">
                <pc:docMk/>
                <pc:sldMk cId="2309229383" sldId="335"/>
                <pc2:cmMk id="{86B152E1-5E76-4309-9DD1-668FA4E5B319}"/>
              </pc2:cmMkLst>
            </pc226:cmChg>
          </p:ext>
        </pc:extLst>
      </pc:sldChg>
      <pc:sldChg chg="modSp modNotes">
        <pc:chgData name="Gewing-Mullins, Jordan A" userId="S::jag31@gatech.edu::1d128b12-4438-4bb0-83d5-2eaabbf292a8" providerId="AD" clId="Web-{A3466C10-1F5F-F7C2-0496-1F2BEDAA2EE9}" dt="2023-10-13T19:59:25.944" v="32"/>
        <pc:sldMkLst>
          <pc:docMk/>
          <pc:sldMk cId="1704882575" sldId="338"/>
        </pc:sldMkLst>
        <pc:spChg chg="mod">
          <ac:chgData name="Gewing-Mullins, Jordan A" userId="S::jag31@gatech.edu::1d128b12-4438-4bb0-83d5-2eaabbf292a8" providerId="AD" clId="Web-{A3466C10-1F5F-F7C2-0496-1F2BEDAA2EE9}" dt="2023-10-13T19:56:31.962" v="28" actId="1076"/>
          <ac:spMkLst>
            <pc:docMk/>
            <pc:sldMk cId="1704882575" sldId="338"/>
            <ac:spMk id="7" creationId="{4DAA0F32-F98D-1332-A2B4-74A1A0E23E2E}"/>
          </ac:spMkLst>
        </pc:spChg>
        <pc:picChg chg="mod">
          <ac:chgData name="Gewing-Mullins, Jordan A" userId="S::jag31@gatech.edu::1d128b12-4438-4bb0-83d5-2eaabbf292a8" providerId="AD" clId="Web-{A3466C10-1F5F-F7C2-0496-1F2BEDAA2EE9}" dt="2023-10-13T19:56:33.165" v="29" actId="1076"/>
          <ac:picMkLst>
            <pc:docMk/>
            <pc:sldMk cId="1704882575" sldId="338"/>
            <ac:picMk id="4" creationId="{F34E1694-8566-809F-79EA-78000D307AB6}"/>
          </ac:picMkLst>
        </pc:picChg>
        <pc:picChg chg="mod">
          <ac:chgData name="Gewing-Mullins, Jordan A" userId="S::jag31@gatech.edu::1d128b12-4438-4bb0-83d5-2eaabbf292a8" providerId="AD" clId="Web-{A3466C10-1F5F-F7C2-0496-1F2BEDAA2EE9}" dt="2023-10-13T19:55:23.988" v="25" actId="1076"/>
          <ac:picMkLst>
            <pc:docMk/>
            <pc:sldMk cId="1704882575" sldId="338"/>
            <ac:picMk id="9" creationId="{B20B9058-C930-EEE9-2376-C5AAE731A76A}"/>
          </ac:picMkLst>
        </pc:picChg>
      </pc:sldChg>
      <pc:sldChg chg="modSp">
        <pc:chgData name="Gewing-Mullins, Jordan A" userId="S::jag31@gatech.edu::1d128b12-4438-4bb0-83d5-2eaabbf292a8" providerId="AD" clId="Web-{A3466C10-1F5F-F7C2-0496-1F2BEDAA2EE9}" dt="2023-10-13T19:54:29.031" v="23" actId="1076"/>
        <pc:sldMkLst>
          <pc:docMk/>
          <pc:sldMk cId="1951733658" sldId="339"/>
        </pc:sldMkLst>
        <pc:picChg chg="mod">
          <ac:chgData name="Gewing-Mullins, Jordan A" userId="S::jag31@gatech.edu::1d128b12-4438-4bb0-83d5-2eaabbf292a8" providerId="AD" clId="Web-{A3466C10-1F5F-F7C2-0496-1F2BEDAA2EE9}" dt="2023-10-13T19:54:29.031" v="23" actId="1076"/>
          <ac:picMkLst>
            <pc:docMk/>
            <pc:sldMk cId="1951733658" sldId="339"/>
            <ac:picMk id="2" creationId="{6A56A7D6-BC6B-FF04-AFC9-086BFB61EBB7}"/>
          </ac:picMkLst>
        </pc:picChg>
      </pc:sldChg>
    </pc:docChg>
  </pc:docChgLst>
  <pc:docChgLst>
    <pc:chgData name="Gewing-Mullins, Jordan A" userId="S::jag31@gatech.edu::1d128b12-4438-4bb0-83d5-2eaabbf292a8" providerId="AD" clId="Web-{7B4F9B32-D2CE-E7C4-D854-44ABAE6B1448}"/>
    <pc:docChg chg="modSld">
      <pc:chgData name="Gewing-Mullins, Jordan A" userId="S::jag31@gatech.edu::1d128b12-4438-4bb0-83d5-2eaabbf292a8" providerId="AD" clId="Web-{7B4F9B32-D2CE-E7C4-D854-44ABAE6B1448}" dt="2023-10-13T18:34:22.511" v="108" actId="1076"/>
      <pc:docMkLst>
        <pc:docMk/>
      </pc:docMkLst>
      <pc:sldChg chg="addSp modSp">
        <pc:chgData name="Gewing-Mullins, Jordan A" userId="S::jag31@gatech.edu::1d128b12-4438-4bb0-83d5-2eaabbf292a8" providerId="AD" clId="Web-{7B4F9B32-D2CE-E7C4-D854-44ABAE6B1448}" dt="2023-10-13T18:32:29.803" v="84" actId="1076"/>
        <pc:sldMkLst>
          <pc:docMk/>
          <pc:sldMk cId="3291278321" sldId="319"/>
        </pc:sldMkLst>
        <pc:spChg chg="add mod">
          <ac:chgData name="Gewing-Mullins, Jordan A" userId="S::jag31@gatech.edu::1d128b12-4438-4bb0-83d5-2eaabbf292a8" providerId="AD" clId="Web-{7B4F9B32-D2CE-E7C4-D854-44ABAE6B1448}" dt="2023-10-13T18:32:29.803" v="84" actId="1076"/>
          <ac:spMkLst>
            <pc:docMk/>
            <pc:sldMk cId="3291278321" sldId="319"/>
            <ac:spMk id="5" creationId="{B54224BA-BEDD-1023-2646-AC732579427E}"/>
          </ac:spMkLst>
        </pc:spChg>
        <pc:picChg chg="add mod">
          <ac:chgData name="Gewing-Mullins, Jordan A" userId="S::jag31@gatech.edu::1d128b12-4438-4bb0-83d5-2eaabbf292a8" providerId="AD" clId="Web-{7B4F9B32-D2CE-E7C4-D854-44ABAE6B1448}" dt="2023-10-13T18:31:02.597" v="3" actId="1076"/>
          <ac:picMkLst>
            <pc:docMk/>
            <pc:sldMk cId="3291278321" sldId="319"/>
            <ac:picMk id="4" creationId="{1370E288-6ED2-5FAE-819F-BB5DBD749673}"/>
          </ac:picMkLst>
        </pc:picChg>
      </pc:sldChg>
      <pc:sldChg chg="addSp modSp">
        <pc:chgData name="Gewing-Mullins, Jordan A" userId="S::jag31@gatech.edu::1d128b12-4438-4bb0-83d5-2eaabbf292a8" providerId="AD" clId="Web-{7B4F9B32-D2CE-E7C4-D854-44ABAE6B1448}" dt="2023-10-13T18:34:22.511" v="108" actId="1076"/>
        <pc:sldMkLst>
          <pc:docMk/>
          <pc:sldMk cId="2328604572" sldId="334"/>
        </pc:sldMkLst>
        <pc:picChg chg="add mod">
          <ac:chgData name="Gewing-Mullins, Jordan A" userId="S::jag31@gatech.edu::1d128b12-4438-4bb0-83d5-2eaabbf292a8" providerId="AD" clId="Web-{7B4F9B32-D2CE-E7C4-D854-44ABAE6B1448}" dt="2023-10-13T18:34:22.511" v="108" actId="1076"/>
          <ac:picMkLst>
            <pc:docMk/>
            <pc:sldMk cId="2328604572" sldId="334"/>
            <ac:picMk id="7" creationId="{DBA2C3AF-4F30-5962-DAC5-FD8BBE036E55}"/>
          </ac:picMkLst>
        </pc:picChg>
      </pc:sldChg>
      <pc:sldChg chg="modSp modCm">
        <pc:chgData name="Gewing-Mullins, Jordan A" userId="S::jag31@gatech.edu::1d128b12-4438-4bb0-83d5-2eaabbf292a8" providerId="AD" clId="Web-{7B4F9B32-D2CE-E7C4-D854-44ABAE6B1448}" dt="2023-10-13T18:32:37.757" v="88" actId="20577"/>
        <pc:sldMkLst>
          <pc:docMk/>
          <pc:sldMk cId="2309229383" sldId="335"/>
        </pc:sldMkLst>
        <pc:spChg chg="mod">
          <ac:chgData name="Gewing-Mullins, Jordan A" userId="S::jag31@gatech.edu::1d128b12-4438-4bb0-83d5-2eaabbf292a8" providerId="AD" clId="Web-{7B4F9B32-D2CE-E7C4-D854-44ABAE6B1448}" dt="2023-10-13T18:32:37.757" v="88" actId="20577"/>
          <ac:spMkLst>
            <pc:docMk/>
            <pc:sldMk cId="2309229383" sldId="335"/>
            <ac:spMk id="5" creationId="{4B63D1A1-DC9E-FFA1-1BD1-C6C9C01BD7F5}"/>
          </ac:spMkLst>
        </pc:spChg>
        <pc:extLst>
          <p:ext xmlns:p="http://schemas.openxmlformats.org/presentationml/2006/main" uri="{D6D511B9-2390-475A-947B-AFAB55BFBCF1}">
            <pc226:cmChg xmlns:pc226="http://schemas.microsoft.com/office/powerpoint/2022/06/main/command" chg="mod">
              <pc226:chgData name="Gewing-Mullins, Jordan A" userId="S::jag31@gatech.edu::1d128b12-4438-4bb0-83d5-2eaabbf292a8" providerId="AD" clId="Web-{7B4F9B32-D2CE-E7C4-D854-44ABAE6B1448}" dt="2023-10-13T18:32:34.819" v="87" actId="20577"/>
              <pc2:cmMkLst xmlns:pc2="http://schemas.microsoft.com/office/powerpoint/2019/9/main/command">
                <pc:docMk/>
                <pc:sldMk cId="2309229383" sldId="335"/>
                <pc2:cmMk id="{86B152E1-5E76-4309-9DD1-668FA4E5B319}"/>
              </pc2:cmMkLst>
            </pc226:cmChg>
          </p:ext>
        </pc:extLst>
      </pc:sldChg>
      <pc:sldChg chg="modSp">
        <pc:chgData name="Gewing-Mullins, Jordan A" userId="S::jag31@gatech.edu::1d128b12-4438-4bb0-83d5-2eaabbf292a8" providerId="AD" clId="Web-{7B4F9B32-D2CE-E7C4-D854-44ABAE6B1448}" dt="2023-10-13T18:33:15.836" v="105" actId="20577"/>
        <pc:sldMkLst>
          <pc:docMk/>
          <pc:sldMk cId="1704882575" sldId="338"/>
        </pc:sldMkLst>
        <pc:spChg chg="mod">
          <ac:chgData name="Gewing-Mullins, Jordan A" userId="S::jag31@gatech.edu::1d128b12-4438-4bb0-83d5-2eaabbf292a8" providerId="AD" clId="Web-{7B4F9B32-D2CE-E7C4-D854-44ABAE6B1448}" dt="2023-10-13T18:33:13.383" v="103" actId="20577"/>
          <ac:spMkLst>
            <pc:docMk/>
            <pc:sldMk cId="1704882575" sldId="338"/>
            <ac:spMk id="5" creationId="{501DF422-465A-5A56-0697-63771A556229}"/>
          </ac:spMkLst>
        </pc:spChg>
        <pc:spChg chg="mod">
          <ac:chgData name="Gewing-Mullins, Jordan A" userId="S::jag31@gatech.edu::1d128b12-4438-4bb0-83d5-2eaabbf292a8" providerId="AD" clId="Web-{7B4F9B32-D2CE-E7C4-D854-44ABAE6B1448}" dt="2023-10-13T18:32:46.804" v="93" actId="20577"/>
          <ac:spMkLst>
            <pc:docMk/>
            <pc:sldMk cId="1704882575" sldId="338"/>
            <ac:spMk id="6" creationId="{BA754A95-C576-F783-ECFD-9929F06691D3}"/>
          </ac:spMkLst>
        </pc:spChg>
        <pc:spChg chg="mod">
          <ac:chgData name="Gewing-Mullins, Jordan A" userId="S::jag31@gatech.edu::1d128b12-4438-4bb0-83d5-2eaabbf292a8" providerId="AD" clId="Web-{7B4F9B32-D2CE-E7C4-D854-44ABAE6B1448}" dt="2023-10-13T18:33:15.836" v="105" actId="20577"/>
          <ac:spMkLst>
            <pc:docMk/>
            <pc:sldMk cId="1704882575" sldId="338"/>
            <ac:spMk id="7" creationId="{4DAA0F32-F98D-1332-A2B4-74A1A0E23E2E}"/>
          </ac:spMkLst>
        </pc:spChg>
      </pc:sldChg>
    </pc:docChg>
  </pc:docChgLst>
  <pc:docChgLst>
    <pc:chgData name="Gewing-Mullins, Jordan A" userId="S::jag31@gatech.edu::1d128b12-4438-4bb0-83d5-2eaabbf292a8" providerId="AD" clId="Web-{434E29EC-0C91-9DBC-47CA-214134C7CA4D}"/>
    <pc:docChg chg="modSld">
      <pc:chgData name="Gewing-Mullins, Jordan A" userId="S::jag31@gatech.edu::1d128b12-4438-4bb0-83d5-2eaabbf292a8" providerId="AD" clId="Web-{434E29EC-0C91-9DBC-47CA-214134C7CA4D}" dt="2023-10-13T16:43:38.251" v="9" actId="20577"/>
      <pc:docMkLst>
        <pc:docMk/>
      </pc:docMkLst>
      <pc:sldChg chg="modSp">
        <pc:chgData name="Gewing-Mullins, Jordan A" userId="S::jag31@gatech.edu::1d128b12-4438-4bb0-83d5-2eaabbf292a8" providerId="AD" clId="Web-{434E29EC-0C91-9DBC-47CA-214134C7CA4D}" dt="2023-10-13T16:43:38.251" v="9" actId="20577"/>
        <pc:sldMkLst>
          <pc:docMk/>
          <pc:sldMk cId="368815630" sldId="320"/>
        </pc:sldMkLst>
        <pc:spChg chg="mod">
          <ac:chgData name="Gewing-Mullins, Jordan A" userId="S::jag31@gatech.edu::1d128b12-4438-4bb0-83d5-2eaabbf292a8" providerId="AD" clId="Web-{434E29EC-0C91-9DBC-47CA-214134C7CA4D}" dt="2023-10-13T16:43:38.251" v="9" actId="20577"/>
          <ac:spMkLst>
            <pc:docMk/>
            <pc:sldMk cId="368815630" sldId="320"/>
            <ac:spMk id="2" creationId="{31C5F34D-8026-4973-97DA-CAE41DA52824}"/>
          </ac:spMkLst>
        </pc:spChg>
      </pc:sldChg>
    </pc:docChg>
  </pc:docChgLst>
  <pc:docChgLst>
    <pc:chgData name="Gewing-Mullins, Jordan A" userId="S::jag31@gatech.edu::1d128b12-4438-4bb0-83d5-2eaabbf292a8" providerId="AD" clId="Web-{225A80B9-0EB0-9CAE-703E-1CBFB7C65475}"/>
    <pc:docChg chg="modSld">
      <pc:chgData name="Gewing-Mullins, Jordan A" userId="S::jag31@gatech.edu::1d128b12-4438-4bb0-83d5-2eaabbf292a8" providerId="AD" clId="Web-{225A80B9-0EB0-9CAE-703E-1CBFB7C65475}" dt="2023-10-10T03:58:04.944" v="68" actId="20577"/>
      <pc:docMkLst>
        <pc:docMk/>
      </pc:docMkLst>
      <pc:sldChg chg="modSp">
        <pc:chgData name="Gewing-Mullins, Jordan A" userId="S::jag31@gatech.edu::1d128b12-4438-4bb0-83d5-2eaabbf292a8" providerId="AD" clId="Web-{225A80B9-0EB0-9CAE-703E-1CBFB7C65475}" dt="2023-10-09T21:37:14.541" v="2" actId="1076"/>
        <pc:sldMkLst>
          <pc:docMk/>
          <pc:sldMk cId="3291278321" sldId="319"/>
        </pc:sldMkLst>
        <pc:spChg chg="mod">
          <ac:chgData name="Gewing-Mullins, Jordan A" userId="S::jag31@gatech.edu::1d128b12-4438-4bb0-83d5-2eaabbf292a8" providerId="AD" clId="Web-{225A80B9-0EB0-9CAE-703E-1CBFB7C65475}" dt="2023-10-09T21:37:14.541" v="2" actId="1076"/>
          <ac:spMkLst>
            <pc:docMk/>
            <pc:sldMk cId="3291278321" sldId="319"/>
            <ac:spMk id="2" creationId="{31C5F34D-8026-4973-97DA-CAE41DA52824}"/>
          </ac:spMkLst>
        </pc:spChg>
      </pc:sldChg>
      <pc:sldChg chg="modSp">
        <pc:chgData name="Gewing-Mullins, Jordan A" userId="S::jag31@gatech.edu::1d128b12-4438-4bb0-83d5-2eaabbf292a8" providerId="AD" clId="Web-{225A80B9-0EB0-9CAE-703E-1CBFB7C65475}" dt="2023-10-09T21:37:57.902" v="5" actId="1076"/>
        <pc:sldMkLst>
          <pc:docMk/>
          <pc:sldMk cId="758610191" sldId="325"/>
        </pc:sldMkLst>
        <pc:spChg chg="mod">
          <ac:chgData name="Gewing-Mullins, Jordan A" userId="S::jag31@gatech.edu::1d128b12-4438-4bb0-83d5-2eaabbf292a8" providerId="AD" clId="Web-{225A80B9-0EB0-9CAE-703E-1CBFB7C65475}" dt="2023-10-09T21:37:57.902" v="5" actId="1076"/>
          <ac:spMkLst>
            <pc:docMk/>
            <pc:sldMk cId="758610191" sldId="325"/>
            <ac:spMk id="2" creationId="{31C5F34D-8026-4973-97DA-CAE41DA52824}"/>
          </ac:spMkLst>
        </pc:spChg>
      </pc:sldChg>
      <pc:sldChg chg="addSp modSp">
        <pc:chgData name="Gewing-Mullins, Jordan A" userId="S::jag31@gatech.edu::1d128b12-4438-4bb0-83d5-2eaabbf292a8" providerId="AD" clId="Web-{225A80B9-0EB0-9CAE-703E-1CBFB7C65475}" dt="2023-10-10T03:58:04.944" v="68" actId="20577"/>
        <pc:sldMkLst>
          <pc:docMk/>
          <pc:sldMk cId="208080560" sldId="331"/>
        </pc:sldMkLst>
        <pc:spChg chg="add mod ord">
          <ac:chgData name="Gewing-Mullins, Jordan A" userId="S::jag31@gatech.edu::1d128b12-4438-4bb0-83d5-2eaabbf292a8" providerId="AD" clId="Web-{225A80B9-0EB0-9CAE-703E-1CBFB7C65475}" dt="2023-10-10T03:52:36.809" v="22" actId="14100"/>
          <ac:spMkLst>
            <pc:docMk/>
            <pc:sldMk cId="208080560" sldId="331"/>
            <ac:spMk id="5" creationId="{3B579118-4C1F-94DB-C199-6A28FB26A207}"/>
          </ac:spMkLst>
        </pc:spChg>
        <pc:spChg chg="add mod">
          <ac:chgData name="Gewing-Mullins, Jordan A" userId="S::jag31@gatech.edu::1d128b12-4438-4bb0-83d5-2eaabbf292a8" providerId="AD" clId="Web-{225A80B9-0EB0-9CAE-703E-1CBFB7C65475}" dt="2023-10-10T03:58:04.944" v="68" actId="20577"/>
          <ac:spMkLst>
            <pc:docMk/>
            <pc:sldMk cId="208080560" sldId="331"/>
            <ac:spMk id="6" creationId="{E5D5F7A4-1398-5262-79D7-7D1DAA3FD018}"/>
          </ac:spMkLst>
        </pc:spChg>
        <pc:picChg chg="add mod">
          <ac:chgData name="Gewing-Mullins, Jordan A" userId="S::jag31@gatech.edu::1d128b12-4438-4bb0-83d5-2eaabbf292a8" providerId="AD" clId="Web-{225A80B9-0EB0-9CAE-703E-1CBFB7C65475}" dt="2023-10-10T03:53:48.999" v="26" actId="1076"/>
          <ac:picMkLst>
            <pc:docMk/>
            <pc:sldMk cId="208080560" sldId="331"/>
            <ac:picMk id="4" creationId="{C2195305-A967-5AC3-83E1-3E95F02AF2E7}"/>
          </ac:picMkLst>
        </pc:picChg>
      </pc:sldChg>
    </pc:docChg>
  </pc:docChgLst>
  <pc:docChgLst>
    <pc:chgData name="Gewing-Mullins, Jordan A" userId="S::jag31@gatech.edu::1d128b12-4438-4bb0-83d5-2eaabbf292a8" providerId="AD" clId="Web-{2BBAB727-BA3C-4B96-63C9-C011FCC948C8}"/>
    <pc:docChg chg="modSld">
      <pc:chgData name="Gewing-Mullins, Jordan A" userId="S::jag31@gatech.edu::1d128b12-4438-4bb0-83d5-2eaabbf292a8" providerId="AD" clId="Web-{2BBAB727-BA3C-4B96-63C9-C011FCC948C8}" dt="2023-10-13T07:45:41.114" v="1"/>
      <pc:docMkLst>
        <pc:docMk/>
      </pc:docMkLst>
      <pc:sldChg chg="addSp modSp">
        <pc:chgData name="Gewing-Mullins, Jordan A" userId="S::jag31@gatech.edu::1d128b12-4438-4bb0-83d5-2eaabbf292a8" providerId="AD" clId="Web-{2BBAB727-BA3C-4B96-63C9-C011FCC948C8}" dt="2023-10-13T07:45:41.114" v="1"/>
        <pc:sldMkLst>
          <pc:docMk/>
          <pc:sldMk cId="2328604572" sldId="334"/>
        </pc:sldMkLst>
        <pc:picChg chg="add mod">
          <ac:chgData name="Gewing-Mullins, Jordan A" userId="S::jag31@gatech.edu::1d128b12-4438-4bb0-83d5-2eaabbf292a8" providerId="AD" clId="Web-{2BBAB727-BA3C-4B96-63C9-C011FCC948C8}" dt="2023-10-13T07:45:41.114" v="1"/>
          <ac:picMkLst>
            <pc:docMk/>
            <pc:sldMk cId="2328604572" sldId="334"/>
            <ac:picMk id="4" creationId="{C4A3239E-252E-F18C-A2F3-259BE7822701}"/>
          </ac:picMkLst>
        </pc:picChg>
      </pc:sldChg>
    </pc:docChg>
  </pc:docChgLst>
  <pc:docChgLst>
    <pc:chgData name="Pothana, Sai K" userId="S::spothana3@gatech.edu::f6eb876c-fa31-4837-ba81-ae372dea92f5" providerId="AD" clId="Web-{720A2FAB-A442-F02F-85F0-6FE313573D9D}"/>
    <pc:docChg chg="addSld delSld modSld sldOrd">
      <pc:chgData name="Pothana, Sai K" userId="S::spothana3@gatech.edu::f6eb876c-fa31-4837-ba81-ae372dea92f5" providerId="AD" clId="Web-{720A2FAB-A442-F02F-85F0-6FE313573D9D}" dt="2023-10-13T19:43:22.665" v="166" actId="14100"/>
      <pc:docMkLst>
        <pc:docMk/>
      </pc:docMkLst>
      <pc:sldChg chg="modSp">
        <pc:chgData name="Pothana, Sai K" userId="S::spothana3@gatech.edu::f6eb876c-fa31-4837-ba81-ae372dea92f5" providerId="AD" clId="Web-{720A2FAB-A442-F02F-85F0-6FE313573D9D}" dt="2023-10-13T18:59:10.920" v="89" actId="14100"/>
        <pc:sldMkLst>
          <pc:docMk/>
          <pc:sldMk cId="1381094517" sldId="324"/>
        </pc:sldMkLst>
        <pc:picChg chg="mod">
          <ac:chgData name="Pothana, Sai K" userId="S::spothana3@gatech.edu::f6eb876c-fa31-4837-ba81-ae372dea92f5" providerId="AD" clId="Web-{720A2FAB-A442-F02F-85F0-6FE313573D9D}" dt="2023-10-13T18:59:10.920" v="89" actId="14100"/>
          <ac:picMkLst>
            <pc:docMk/>
            <pc:sldMk cId="1381094517" sldId="324"/>
            <ac:picMk id="4" creationId="{9CBDA996-E94D-D0E9-19DD-BC3DD072B7AD}"/>
          </ac:picMkLst>
        </pc:picChg>
      </pc:sldChg>
      <pc:sldChg chg="modSp">
        <pc:chgData name="Pothana, Sai K" userId="S::spothana3@gatech.edu::f6eb876c-fa31-4837-ba81-ae372dea92f5" providerId="AD" clId="Web-{720A2FAB-A442-F02F-85F0-6FE313573D9D}" dt="2023-10-13T18:57:16.166" v="57" actId="14100"/>
        <pc:sldMkLst>
          <pc:docMk/>
          <pc:sldMk cId="2546019505" sldId="329"/>
        </pc:sldMkLst>
        <pc:spChg chg="mod">
          <ac:chgData name="Pothana, Sai K" userId="S::spothana3@gatech.edu::f6eb876c-fa31-4837-ba81-ae372dea92f5" providerId="AD" clId="Web-{720A2FAB-A442-F02F-85F0-6FE313573D9D}" dt="2023-10-13T18:57:03.368" v="54" actId="1076"/>
          <ac:spMkLst>
            <pc:docMk/>
            <pc:sldMk cId="2546019505" sldId="329"/>
            <ac:spMk id="5" creationId="{A3E166FE-47F9-4907-7A16-CA3EB1A43EAC}"/>
          </ac:spMkLst>
        </pc:spChg>
        <pc:picChg chg="mod">
          <ac:chgData name="Pothana, Sai K" userId="S::spothana3@gatech.edu::f6eb876c-fa31-4837-ba81-ae372dea92f5" providerId="AD" clId="Web-{720A2FAB-A442-F02F-85F0-6FE313573D9D}" dt="2023-10-13T18:57:16.166" v="57" actId="14100"/>
          <ac:picMkLst>
            <pc:docMk/>
            <pc:sldMk cId="2546019505" sldId="329"/>
            <ac:picMk id="4" creationId="{E8918EB8-97A5-3B15-E28F-E86A998A4C0A}"/>
          </ac:picMkLst>
        </pc:picChg>
      </pc:sldChg>
      <pc:sldChg chg="modSp">
        <pc:chgData name="Pothana, Sai K" userId="S::spothana3@gatech.edu::f6eb876c-fa31-4837-ba81-ae372dea92f5" providerId="AD" clId="Web-{720A2FAB-A442-F02F-85F0-6FE313573D9D}" dt="2023-10-13T18:57:59.138" v="69" actId="1076"/>
        <pc:sldMkLst>
          <pc:docMk/>
          <pc:sldMk cId="208080560" sldId="331"/>
        </pc:sldMkLst>
        <pc:spChg chg="mod">
          <ac:chgData name="Pothana, Sai K" userId="S::spothana3@gatech.edu::f6eb876c-fa31-4837-ba81-ae372dea92f5" providerId="AD" clId="Web-{720A2FAB-A442-F02F-85F0-6FE313573D9D}" dt="2023-10-13T18:57:59.138" v="69" actId="1076"/>
          <ac:spMkLst>
            <pc:docMk/>
            <pc:sldMk cId="208080560" sldId="331"/>
            <ac:spMk id="6" creationId="{E5D5F7A4-1398-5262-79D7-7D1DAA3FD018}"/>
          </ac:spMkLst>
        </pc:spChg>
        <pc:picChg chg="mod">
          <ac:chgData name="Pothana, Sai K" userId="S::spothana3@gatech.edu::f6eb876c-fa31-4837-ba81-ae372dea92f5" providerId="AD" clId="Web-{720A2FAB-A442-F02F-85F0-6FE313573D9D}" dt="2023-10-13T18:57:56.482" v="68" actId="14100"/>
          <ac:picMkLst>
            <pc:docMk/>
            <pc:sldMk cId="208080560" sldId="331"/>
            <ac:picMk id="4" creationId="{C2195305-A967-5AC3-83E1-3E95F02AF2E7}"/>
          </ac:picMkLst>
        </pc:picChg>
      </pc:sldChg>
      <pc:sldChg chg="addSp delSp modSp">
        <pc:chgData name="Pothana, Sai K" userId="S::spothana3@gatech.edu::f6eb876c-fa31-4837-ba81-ae372dea92f5" providerId="AD" clId="Web-{720A2FAB-A442-F02F-85F0-6FE313573D9D}" dt="2023-10-13T19:42:55.008" v="163" actId="14100"/>
        <pc:sldMkLst>
          <pc:docMk/>
          <pc:sldMk cId="2972407311" sldId="332"/>
        </pc:sldMkLst>
        <pc:spChg chg="mod">
          <ac:chgData name="Pothana, Sai K" userId="S::spothana3@gatech.edu::f6eb876c-fa31-4837-ba81-ae372dea92f5" providerId="AD" clId="Web-{720A2FAB-A442-F02F-85F0-6FE313573D9D}" dt="2023-10-13T18:58:41.216" v="80" actId="14100"/>
          <ac:spMkLst>
            <pc:docMk/>
            <pc:sldMk cId="2972407311" sldId="332"/>
            <ac:spMk id="2" creationId="{8C2500C1-3F9A-6A6B-A1D9-95A8373F0F12}"/>
          </ac:spMkLst>
        </pc:spChg>
        <pc:spChg chg="mod">
          <ac:chgData name="Pothana, Sai K" userId="S::spothana3@gatech.edu::f6eb876c-fa31-4837-ba81-ae372dea92f5" providerId="AD" clId="Web-{720A2FAB-A442-F02F-85F0-6FE313573D9D}" dt="2023-10-13T18:58:07.027" v="70" actId="1076"/>
          <ac:spMkLst>
            <pc:docMk/>
            <pc:sldMk cId="2972407311" sldId="332"/>
            <ac:spMk id="6" creationId="{42ECCEEA-4DFA-1EFC-6CE1-63C7B46C52AC}"/>
          </ac:spMkLst>
        </pc:spChg>
        <pc:spChg chg="add del mod">
          <ac:chgData name="Pothana, Sai K" userId="S::spothana3@gatech.edu::f6eb876c-fa31-4837-ba81-ae372dea92f5" providerId="AD" clId="Web-{720A2FAB-A442-F02F-85F0-6FE313573D9D}" dt="2023-10-13T19:02:00.942" v="104"/>
          <ac:spMkLst>
            <pc:docMk/>
            <pc:sldMk cId="2972407311" sldId="332"/>
            <ac:spMk id="8" creationId="{707242D8-4E69-D7AF-FDDC-E0AF37DC8870}"/>
          </ac:spMkLst>
        </pc:spChg>
        <pc:graphicFrameChg chg="add del mod">
          <ac:chgData name="Pothana, Sai K" userId="S::spothana3@gatech.edu::f6eb876c-fa31-4837-ba81-ae372dea92f5" providerId="AD" clId="Web-{720A2FAB-A442-F02F-85F0-6FE313573D9D}" dt="2023-10-13T19:02:00.942" v="105"/>
          <ac:graphicFrameMkLst>
            <pc:docMk/>
            <pc:sldMk cId="2972407311" sldId="332"/>
            <ac:graphicFrameMk id="7" creationId="{1B319C72-DEB1-C4E7-E786-0ABCE946A134}"/>
          </ac:graphicFrameMkLst>
        </pc:graphicFrameChg>
        <pc:picChg chg="add del mod">
          <ac:chgData name="Pothana, Sai K" userId="S::spothana3@gatech.edu::f6eb876c-fa31-4837-ba81-ae372dea92f5" providerId="AD" clId="Web-{720A2FAB-A442-F02F-85F0-6FE313573D9D}" dt="2023-10-13T19:06:19.938" v="107"/>
          <ac:picMkLst>
            <pc:docMk/>
            <pc:sldMk cId="2972407311" sldId="332"/>
            <ac:picMk id="4" creationId="{2E2D9AC3-44BC-A51F-53B7-8861C2AE7E66}"/>
          </ac:picMkLst>
        </pc:picChg>
        <pc:picChg chg="add mod">
          <ac:chgData name="Pothana, Sai K" userId="S::spothana3@gatech.edu::f6eb876c-fa31-4837-ba81-ae372dea92f5" providerId="AD" clId="Web-{720A2FAB-A442-F02F-85F0-6FE313573D9D}" dt="2023-10-13T19:42:55.008" v="163" actId="14100"/>
          <ac:picMkLst>
            <pc:docMk/>
            <pc:sldMk cId="2972407311" sldId="332"/>
            <ac:picMk id="9" creationId="{DE885098-EEDB-1DB9-9FB7-E9DDA4EEBC4E}"/>
          </ac:picMkLst>
        </pc:picChg>
      </pc:sldChg>
      <pc:sldChg chg="modSp del ord">
        <pc:chgData name="Pothana, Sai K" userId="S::spothana3@gatech.edu::f6eb876c-fa31-4837-ba81-ae372dea92f5" providerId="AD" clId="Web-{720A2FAB-A442-F02F-85F0-6FE313573D9D}" dt="2023-10-13T19:27:12.324" v="114"/>
        <pc:sldMkLst>
          <pc:docMk/>
          <pc:sldMk cId="2328604572" sldId="334"/>
        </pc:sldMkLst>
        <pc:picChg chg="mod">
          <ac:chgData name="Pothana, Sai K" userId="S::spothana3@gatech.edu::f6eb876c-fa31-4837-ba81-ae372dea92f5" providerId="AD" clId="Web-{720A2FAB-A442-F02F-85F0-6FE313573D9D}" dt="2023-10-13T18:50:40.307" v="5" actId="1076"/>
          <ac:picMkLst>
            <pc:docMk/>
            <pc:sldMk cId="2328604572" sldId="334"/>
            <ac:picMk id="9" creationId="{BD915422-7EBE-EFDA-2061-48FF4ACA97D6}"/>
          </ac:picMkLst>
        </pc:picChg>
      </pc:sldChg>
      <pc:sldChg chg="modSp">
        <pc:chgData name="Pothana, Sai K" userId="S::spothana3@gatech.edu::f6eb876c-fa31-4837-ba81-ae372dea92f5" providerId="AD" clId="Web-{720A2FAB-A442-F02F-85F0-6FE313573D9D}" dt="2023-10-13T18:59:48.922" v="98" actId="14100"/>
        <pc:sldMkLst>
          <pc:docMk/>
          <pc:sldMk cId="1704882575" sldId="338"/>
        </pc:sldMkLst>
        <pc:spChg chg="mod">
          <ac:chgData name="Pothana, Sai K" userId="S::spothana3@gatech.edu::f6eb876c-fa31-4837-ba81-ae372dea92f5" providerId="AD" clId="Web-{720A2FAB-A442-F02F-85F0-6FE313573D9D}" dt="2023-10-13T18:59:30.592" v="92" actId="14100"/>
          <ac:spMkLst>
            <pc:docMk/>
            <pc:sldMk cId="1704882575" sldId="338"/>
            <ac:spMk id="5" creationId="{501DF422-465A-5A56-0697-63771A556229}"/>
          </ac:spMkLst>
        </pc:spChg>
        <pc:picChg chg="mod">
          <ac:chgData name="Pothana, Sai K" userId="S::spothana3@gatech.edu::f6eb876c-fa31-4837-ba81-ae372dea92f5" providerId="AD" clId="Web-{720A2FAB-A442-F02F-85F0-6FE313573D9D}" dt="2023-10-13T18:59:48.922" v="98" actId="14100"/>
          <ac:picMkLst>
            <pc:docMk/>
            <pc:sldMk cId="1704882575" sldId="338"/>
            <ac:picMk id="4" creationId="{F34E1694-8566-809F-79EA-78000D307AB6}"/>
          </ac:picMkLst>
        </pc:picChg>
        <pc:picChg chg="mod">
          <ac:chgData name="Pothana, Sai K" userId="S::spothana3@gatech.edu::f6eb876c-fa31-4837-ba81-ae372dea92f5" providerId="AD" clId="Web-{720A2FAB-A442-F02F-85F0-6FE313573D9D}" dt="2023-10-13T18:59:38.108" v="95" actId="14100"/>
          <ac:picMkLst>
            <pc:docMk/>
            <pc:sldMk cId="1704882575" sldId="338"/>
            <ac:picMk id="9" creationId="{B20B9058-C930-EEE9-2376-C5AAE731A76A}"/>
          </ac:picMkLst>
        </pc:picChg>
      </pc:sldChg>
      <pc:sldChg chg="addSp delSp modSp add replId">
        <pc:chgData name="Pothana, Sai K" userId="S::spothana3@gatech.edu::f6eb876c-fa31-4837-ba81-ae372dea92f5" providerId="AD" clId="Web-{720A2FAB-A442-F02F-85F0-6FE313573D9D}" dt="2023-10-13T19:43:22.665" v="166" actId="14100"/>
        <pc:sldMkLst>
          <pc:docMk/>
          <pc:sldMk cId="1951733658" sldId="339"/>
        </pc:sldMkLst>
        <pc:spChg chg="del">
          <ac:chgData name="Pothana, Sai K" userId="S::spothana3@gatech.edu::f6eb876c-fa31-4837-ba81-ae372dea92f5" providerId="AD" clId="Web-{720A2FAB-A442-F02F-85F0-6FE313573D9D}" dt="2023-10-13T18:51:47.044" v="10"/>
          <ac:spMkLst>
            <pc:docMk/>
            <pc:sldMk cId="1951733658" sldId="339"/>
            <ac:spMk id="2" creationId="{31C5F34D-8026-4973-97DA-CAE41DA52824}"/>
          </ac:spMkLst>
        </pc:spChg>
        <pc:spChg chg="mod">
          <ac:chgData name="Pothana, Sai K" userId="S::spothana3@gatech.edu::f6eb876c-fa31-4837-ba81-ae372dea92f5" providerId="AD" clId="Web-{720A2FAB-A442-F02F-85F0-6FE313573D9D}" dt="2023-10-13T18:55:23.240" v="49" actId="14100"/>
          <ac:spMkLst>
            <pc:docMk/>
            <pc:sldMk cId="1951733658" sldId="339"/>
            <ac:spMk id="3" creationId="{FD4639A5-3C51-48C1-9363-BAA77207E08C}"/>
          </ac:spMkLst>
        </pc:spChg>
        <pc:spChg chg="add mod">
          <ac:chgData name="Pothana, Sai K" userId="S::spothana3@gatech.edu::f6eb876c-fa31-4837-ba81-ae372dea92f5" providerId="AD" clId="Web-{720A2FAB-A442-F02F-85F0-6FE313573D9D}" dt="2023-10-13T19:41:39.975" v="156" actId="20577"/>
          <ac:spMkLst>
            <pc:docMk/>
            <pc:sldMk cId="1951733658" sldId="339"/>
            <ac:spMk id="4" creationId="{435BBA60-FE54-3BA2-194D-D9BD59DCBB9B}"/>
          </ac:spMkLst>
        </pc:spChg>
        <pc:spChg chg="del">
          <ac:chgData name="Pothana, Sai K" userId="S::spothana3@gatech.edu::f6eb876c-fa31-4837-ba81-ae372dea92f5" providerId="AD" clId="Web-{720A2FAB-A442-F02F-85F0-6FE313573D9D}" dt="2023-10-13T18:52:31.874" v="24"/>
          <ac:spMkLst>
            <pc:docMk/>
            <pc:sldMk cId="1951733658" sldId="339"/>
            <ac:spMk id="5" creationId="{A3E166FE-47F9-4907-7A16-CA3EB1A43EAC}"/>
          </ac:spMkLst>
        </pc:spChg>
        <pc:spChg chg="add del">
          <ac:chgData name="Pothana, Sai K" userId="S::spothana3@gatech.edu::f6eb876c-fa31-4837-ba81-ae372dea92f5" providerId="AD" clId="Web-{720A2FAB-A442-F02F-85F0-6FE313573D9D}" dt="2023-10-13T18:51:45.716" v="9"/>
          <ac:spMkLst>
            <pc:docMk/>
            <pc:sldMk cId="1951733658" sldId="339"/>
            <ac:spMk id="7" creationId="{840BFB0D-B34F-5F60-CBC7-B5834CC49BBE}"/>
          </ac:spMkLst>
        </pc:spChg>
        <pc:spChg chg="add mod">
          <ac:chgData name="Pothana, Sai K" userId="S::spothana3@gatech.edu::f6eb876c-fa31-4837-ba81-ae372dea92f5" providerId="AD" clId="Web-{720A2FAB-A442-F02F-85F0-6FE313573D9D}" dt="2023-10-13T19:42:13.710" v="159" actId="14100"/>
          <ac:spMkLst>
            <pc:docMk/>
            <pc:sldMk cId="1951733658" sldId="339"/>
            <ac:spMk id="9" creationId="{FD7943B2-92E4-51E2-FEF0-B12EAA919888}"/>
          </ac:spMkLst>
        </pc:spChg>
        <pc:spChg chg="add del mod">
          <ac:chgData name="Pothana, Sai K" userId="S::spothana3@gatech.edu::f6eb876c-fa31-4837-ba81-ae372dea92f5" providerId="AD" clId="Web-{720A2FAB-A442-F02F-85F0-6FE313573D9D}" dt="2023-10-13T18:52:05.576" v="18"/>
          <ac:spMkLst>
            <pc:docMk/>
            <pc:sldMk cId="1951733658" sldId="339"/>
            <ac:spMk id="11" creationId="{2D2D9F90-1DB8-4774-4A69-A6F05A8D2297}"/>
          </ac:spMkLst>
        </pc:spChg>
        <pc:picChg chg="add mod">
          <ac:chgData name="Pothana, Sai K" userId="S::spothana3@gatech.edu::f6eb876c-fa31-4837-ba81-ae372dea92f5" providerId="AD" clId="Web-{720A2FAB-A442-F02F-85F0-6FE313573D9D}" dt="2023-10-13T19:43:22.665" v="166" actId="14100"/>
          <ac:picMkLst>
            <pc:docMk/>
            <pc:sldMk cId="1951733658" sldId="339"/>
            <ac:picMk id="2" creationId="{6A56A7D6-BC6B-FF04-AFC9-086BFB61EBB7}"/>
          </ac:picMkLst>
        </pc:picChg>
        <pc:picChg chg="del">
          <ac:chgData name="Pothana, Sai K" userId="S::spothana3@gatech.edu::f6eb876c-fa31-4837-ba81-ae372dea92f5" providerId="AD" clId="Web-{720A2FAB-A442-F02F-85F0-6FE313573D9D}" dt="2023-10-13T18:51:36.593" v="7"/>
          <ac:picMkLst>
            <pc:docMk/>
            <pc:sldMk cId="1951733658" sldId="339"/>
            <ac:picMk id="4" creationId="{E8918EB8-97A5-3B15-E28F-E86A998A4C0A}"/>
          </ac:picMkLst>
        </pc:picChg>
        <pc:picChg chg="add del mod">
          <ac:chgData name="Pothana, Sai K" userId="S::spothana3@gatech.edu::f6eb876c-fa31-4837-ba81-ae372dea92f5" providerId="AD" clId="Web-{720A2FAB-A442-F02F-85F0-6FE313573D9D}" dt="2023-10-13T19:39:55.534" v="117"/>
          <ac:picMkLst>
            <pc:docMk/>
            <pc:sldMk cId="1951733658" sldId="339"/>
            <ac:picMk id="13" creationId="{270EF3F3-A89F-558A-D266-2434B772D3EA}"/>
          </ac:picMkLst>
        </pc:picChg>
      </pc:sldChg>
    </pc:docChg>
  </pc:docChgLst>
  <pc:docChgLst>
    <pc:chgData name="Gewing-Mullins, Jordan A" userId="S::jag31@gatech.edu::1d128b12-4438-4bb0-83d5-2eaabbf292a8" providerId="AD" clId="Web-{F32E631D-07C8-F9E8-DB49-9E7C9E9E86E7}"/>
    <pc:docChg chg="addSld delSld modSld">
      <pc:chgData name="Gewing-Mullins, Jordan A" userId="S::jag31@gatech.edu::1d128b12-4438-4bb0-83d5-2eaabbf292a8" providerId="AD" clId="Web-{F32E631D-07C8-F9E8-DB49-9E7C9E9E86E7}" dt="2023-10-13T16:36:39.186" v="559"/>
      <pc:docMkLst>
        <pc:docMk/>
      </pc:docMkLst>
      <pc:sldChg chg="addSp delSp modSp">
        <pc:chgData name="Gewing-Mullins, Jordan A" userId="S::jag31@gatech.edu::1d128b12-4438-4bb0-83d5-2eaabbf292a8" providerId="AD" clId="Web-{F32E631D-07C8-F9E8-DB49-9E7C9E9E86E7}" dt="2023-10-13T16:36:29.811" v="558" actId="1076"/>
        <pc:sldMkLst>
          <pc:docMk/>
          <pc:sldMk cId="368815630" sldId="320"/>
        </pc:sldMkLst>
        <pc:spChg chg="add del">
          <ac:chgData name="Gewing-Mullins, Jordan A" userId="S::jag31@gatech.edu::1d128b12-4438-4bb0-83d5-2eaabbf292a8" providerId="AD" clId="Web-{F32E631D-07C8-F9E8-DB49-9E7C9E9E86E7}" dt="2023-10-13T16:36:15.936" v="554"/>
          <ac:spMkLst>
            <pc:docMk/>
            <pc:sldMk cId="368815630" sldId="320"/>
            <ac:spMk id="7" creationId="{1FF47E46-8B93-DEBC-DA3B-FA10ECC4298A}"/>
          </ac:spMkLst>
        </pc:spChg>
        <pc:spChg chg="add del">
          <ac:chgData name="Gewing-Mullins, Jordan A" userId="S::jag31@gatech.edu::1d128b12-4438-4bb0-83d5-2eaabbf292a8" providerId="AD" clId="Web-{F32E631D-07C8-F9E8-DB49-9E7C9E9E86E7}" dt="2023-10-13T16:36:15.936" v="553"/>
          <ac:spMkLst>
            <pc:docMk/>
            <pc:sldMk cId="368815630" sldId="320"/>
            <ac:spMk id="9" creationId="{800C5506-DF4F-6B16-A0E1-F68B0681BF66}"/>
          </ac:spMkLst>
        </pc:spChg>
        <pc:spChg chg="add mod">
          <ac:chgData name="Gewing-Mullins, Jordan A" userId="S::jag31@gatech.edu::1d128b12-4438-4bb0-83d5-2eaabbf292a8" providerId="AD" clId="Web-{F32E631D-07C8-F9E8-DB49-9E7C9E9E86E7}" dt="2023-10-13T16:36:29.811" v="558" actId="1076"/>
          <ac:spMkLst>
            <pc:docMk/>
            <pc:sldMk cId="368815630" sldId="320"/>
            <ac:spMk id="12" creationId="{94C80036-3AB2-ABF9-317E-D987AD499606}"/>
          </ac:spMkLst>
        </pc:spChg>
        <pc:spChg chg="add mod">
          <ac:chgData name="Gewing-Mullins, Jordan A" userId="S::jag31@gatech.edu::1d128b12-4438-4bb0-83d5-2eaabbf292a8" providerId="AD" clId="Web-{F32E631D-07C8-F9E8-DB49-9E7C9E9E86E7}" dt="2023-10-13T16:36:24.045" v="557" actId="1076"/>
          <ac:spMkLst>
            <pc:docMk/>
            <pc:sldMk cId="368815630" sldId="320"/>
            <ac:spMk id="14" creationId="{05C1D023-1790-7290-A3A2-414E221F2F9F}"/>
          </ac:spMkLst>
        </pc:spChg>
        <pc:picChg chg="mod">
          <ac:chgData name="Gewing-Mullins, Jordan A" userId="S::jag31@gatech.edu::1d128b12-4438-4bb0-83d5-2eaabbf292a8" providerId="AD" clId="Web-{F32E631D-07C8-F9E8-DB49-9E7C9E9E86E7}" dt="2023-10-13T16:35:57.857" v="543" actId="14100"/>
          <ac:picMkLst>
            <pc:docMk/>
            <pc:sldMk cId="368815630" sldId="320"/>
            <ac:picMk id="4" creationId="{B61AB94F-03B8-6866-C3F7-5EB6EC5C6CAE}"/>
          </ac:picMkLst>
        </pc:picChg>
        <pc:picChg chg="mod">
          <ac:chgData name="Gewing-Mullins, Jordan A" userId="S::jag31@gatech.edu::1d128b12-4438-4bb0-83d5-2eaabbf292a8" providerId="AD" clId="Web-{F32E631D-07C8-F9E8-DB49-9E7C9E9E86E7}" dt="2023-10-13T16:36:12.076" v="550" actId="1076"/>
          <ac:picMkLst>
            <pc:docMk/>
            <pc:sldMk cId="368815630" sldId="320"/>
            <ac:picMk id="6" creationId="{62E883D6-9450-CA0E-A014-91C1A0F582EA}"/>
          </ac:picMkLst>
        </pc:picChg>
        <pc:picChg chg="mod">
          <ac:chgData name="Gewing-Mullins, Jordan A" userId="S::jag31@gatech.edu::1d128b12-4438-4bb0-83d5-2eaabbf292a8" providerId="AD" clId="Web-{F32E631D-07C8-F9E8-DB49-9E7C9E9E86E7}" dt="2023-10-13T16:36:10.311" v="549" actId="14100"/>
          <ac:picMkLst>
            <pc:docMk/>
            <pc:sldMk cId="368815630" sldId="320"/>
            <ac:picMk id="10" creationId="{754C7831-A319-AD94-DC76-2B7BEC9840EC}"/>
          </ac:picMkLst>
        </pc:picChg>
      </pc:sldChg>
      <pc:sldChg chg="addSp modSp">
        <pc:chgData name="Gewing-Mullins, Jordan A" userId="S::jag31@gatech.edu::1d128b12-4438-4bb0-83d5-2eaabbf292a8" providerId="AD" clId="Web-{F32E631D-07C8-F9E8-DB49-9E7C9E9E86E7}" dt="2023-10-13T16:08:44.503" v="393" actId="20577"/>
        <pc:sldMkLst>
          <pc:docMk/>
          <pc:sldMk cId="2546019505" sldId="329"/>
        </pc:sldMkLst>
        <pc:spChg chg="mod">
          <ac:chgData name="Gewing-Mullins, Jordan A" userId="S::jag31@gatech.edu::1d128b12-4438-4bb0-83d5-2eaabbf292a8" providerId="AD" clId="Web-{F32E631D-07C8-F9E8-DB49-9E7C9E9E86E7}" dt="2023-10-13T16:08:44.503" v="393" actId="20577"/>
          <ac:spMkLst>
            <pc:docMk/>
            <pc:sldMk cId="2546019505" sldId="329"/>
            <ac:spMk id="2" creationId="{31C5F34D-8026-4973-97DA-CAE41DA52824}"/>
          </ac:spMkLst>
        </pc:spChg>
        <pc:spChg chg="add mod">
          <ac:chgData name="Gewing-Mullins, Jordan A" userId="S::jag31@gatech.edu::1d128b12-4438-4bb0-83d5-2eaabbf292a8" providerId="AD" clId="Web-{F32E631D-07C8-F9E8-DB49-9E7C9E9E86E7}" dt="2023-10-13T16:08:27.456" v="390" actId="20577"/>
          <ac:spMkLst>
            <pc:docMk/>
            <pc:sldMk cId="2546019505" sldId="329"/>
            <ac:spMk id="5" creationId="{A3E166FE-47F9-4907-7A16-CA3EB1A43EAC}"/>
          </ac:spMkLst>
        </pc:spChg>
        <pc:picChg chg="add mod">
          <ac:chgData name="Gewing-Mullins, Jordan A" userId="S::jag31@gatech.edu::1d128b12-4438-4bb0-83d5-2eaabbf292a8" providerId="AD" clId="Web-{F32E631D-07C8-F9E8-DB49-9E7C9E9E86E7}" dt="2023-10-13T16:03:18.526" v="306" actId="14100"/>
          <ac:picMkLst>
            <pc:docMk/>
            <pc:sldMk cId="2546019505" sldId="329"/>
            <ac:picMk id="4" creationId="{E8918EB8-97A5-3B15-E28F-E86A998A4C0A}"/>
          </ac:picMkLst>
        </pc:picChg>
      </pc:sldChg>
      <pc:sldChg chg="modSp">
        <pc:chgData name="Gewing-Mullins, Jordan A" userId="S::jag31@gatech.edu::1d128b12-4438-4bb0-83d5-2eaabbf292a8" providerId="AD" clId="Web-{F32E631D-07C8-F9E8-DB49-9E7C9E9E86E7}" dt="2023-10-13T16:24:46.778" v="488" actId="1076"/>
        <pc:sldMkLst>
          <pc:docMk/>
          <pc:sldMk cId="208080560" sldId="331"/>
        </pc:sldMkLst>
        <pc:spChg chg="mod">
          <ac:chgData name="Gewing-Mullins, Jordan A" userId="S::jag31@gatech.edu::1d128b12-4438-4bb0-83d5-2eaabbf292a8" providerId="AD" clId="Web-{F32E631D-07C8-F9E8-DB49-9E7C9E9E86E7}" dt="2023-10-13T16:24:21.996" v="481" actId="1076"/>
          <ac:spMkLst>
            <pc:docMk/>
            <pc:sldMk cId="208080560" sldId="331"/>
            <ac:spMk id="5" creationId="{3B579118-4C1F-94DB-C199-6A28FB26A207}"/>
          </ac:spMkLst>
        </pc:spChg>
        <pc:spChg chg="mod">
          <ac:chgData name="Gewing-Mullins, Jordan A" userId="S::jag31@gatech.edu::1d128b12-4438-4bb0-83d5-2eaabbf292a8" providerId="AD" clId="Web-{F32E631D-07C8-F9E8-DB49-9E7C9E9E86E7}" dt="2023-10-13T16:24:46.778" v="488" actId="1076"/>
          <ac:spMkLst>
            <pc:docMk/>
            <pc:sldMk cId="208080560" sldId="331"/>
            <ac:spMk id="6" creationId="{E5D5F7A4-1398-5262-79D7-7D1DAA3FD018}"/>
          </ac:spMkLst>
        </pc:spChg>
        <pc:picChg chg="mod">
          <ac:chgData name="Gewing-Mullins, Jordan A" userId="S::jag31@gatech.edu::1d128b12-4438-4bb0-83d5-2eaabbf292a8" providerId="AD" clId="Web-{F32E631D-07C8-F9E8-DB49-9E7C9E9E86E7}" dt="2023-10-13T16:24:23.637" v="482" actId="1076"/>
          <ac:picMkLst>
            <pc:docMk/>
            <pc:sldMk cId="208080560" sldId="331"/>
            <ac:picMk id="4" creationId="{C2195305-A967-5AC3-83E1-3E95F02AF2E7}"/>
          </ac:picMkLst>
        </pc:picChg>
      </pc:sldChg>
      <pc:sldChg chg="addSp modSp">
        <pc:chgData name="Gewing-Mullins, Jordan A" userId="S::jag31@gatech.edu::1d128b12-4438-4bb0-83d5-2eaabbf292a8" providerId="AD" clId="Web-{F32E631D-07C8-F9E8-DB49-9E7C9E9E86E7}" dt="2023-10-13T16:33:52.714" v="541" actId="20577"/>
        <pc:sldMkLst>
          <pc:docMk/>
          <pc:sldMk cId="2972407311" sldId="332"/>
        </pc:sldMkLst>
        <pc:spChg chg="mod">
          <ac:chgData name="Gewing-Mullins, Jordan A" userId="S::jag31@gatech.edu::1d128b12-4438-4bb0-83d5-2eaabbf292a8" providerId="AD" clId="Web-{F32E631D-07C8-F9E8-DB49-9E7C9E9E86E7}" dt="2023-10-13T16:33:52.714" v="541" actId="20577"/>
          <ac:spMkLst>
            <pc:docMk/>
            <pc:sldMk cId="2972407311" sldId="332"/>
            <ac:spMk id="2" creationId="{8C2500C1-3F9A-6A6B-A1D9-95A8373F0F12}"/>
          </ac:spMkLst>
        </pc:spChg>
        <pc:spChg chg="add mod">
          <ac:chgData name="Gewing-Mullins, Jordan A" userId="S::jag31@gatech.edu::1d128b12-4438-4bb0-83d5-2eaabbf292a8" providerId="AD" clId="Web-{F32E631D-07C8-F9E8-DB49-9E7C9E9E86E7}" dt="2023-10-13T16:32:26.008" v="537" actId="20577"/>
          <ac:spMkLst>
            <pc:docMk/>
            <pc:sldMk cId="2972407311" sldId="332"/>
            <ac:spMk id="6" creationId="{42ECCEEA-4DFA-1EFC-6CE1-63C7B46C52AC}"/>
          </ac:spMkLst>
        </pc:spChg>
        <pc:picChg chg="mod">
          <ac:chgData name="Gewing-Mullins, Jordan A" userId="S::jag31@gatech.edu::1d128b12-4438-4bb0-83d5-2eaabbf292a8" providerId="AD" clId="Web-{F32E631D-07C8-F9E8-DB49-9E7C9E9E86E7}" dt="2023-10-13T16:25:32.701" v="508" actId="1076"/>
          <ac:picMkLst>
            <pc:docMk/>
            <pc:sldMk cId="2972407311" sldId="332"/>
            <ac:picMk id="4" creationId="{2E2D9AC3-44BC-A51F-53B7-8861C2AE7E66}"/>
          </ac:picMkLst>
        </pc:picChg>
      </pc:sldChg>
      <pc:sldChg chg="del">
        <pc:chgData name="Gewing-Mullins, Jordan A" userId="S::jag31@gatech.edu::1d128b12-4438-4bb0-83d5-2eaabbf292a8" providerId="AD" clId="Web-{F32E631D-07C8-F9E8-DB49-9E7C9E9E86E7}" dt="2023-10-13T16:36:39.186" v="559"/>
        <pc:sldMkLst>
          <pc:docMk/>
          <pc:sldMk cId="4192824483" sldId="333"/>
        </pc:sldMkLst>
      </pc:sldChg>
      <pc:sldChg chg="addSp modSp addCm delCm modCm">
        <pc:chgData name="Gewing-Mullins, Jordan A" userId="S::jag31@gatech.edu::1d128b12-4438-4bb0-83d5-2eaabbf292a8" providerId="AD" clId="Web-{F32E631D-07C8-F9E8-DB49-9E7C9E9E86E7}" dt="2023-10-13T16:23:07.228" v="477"/>
        <pc:sldMkLst>
          <pc:docMk/>
          <pc:sldMk cId="2328604572" sldId="334"/>
        </pc:sldMkLst>
        <pc:spChg chg="mod">
          <ac:chgData name="Gewing-Mullins, Jordan A" userId="S::jag31@gatech.edu::1d128b12-4438-4bb0-83d5-2eaabbf292a8" providerId="AD" clId="Web-{F32E631D-07C8-F9E8-DB49-9E7C9E9E86E7}" dt="2023-10-13T16:18:55.347" v="438" actId="20577"/>
          <ac:spMkLst>
            <pc:docMk/>
            <pc:sldMk cId="2328604572" sldId="334"/>
            <ac:spMk id="2" creationId="{31C5F34D-8026-4973-97DA-CAE41DA52824}"/>
          </ac:spMkLst>
        </pc:spChg>
        <pc:spChg chg="add mod">
          <ac:chgData name="Gewing-Mullins, Jordan A" userId="S::jag31@gatech.edu::1d128b12-4438-4bb0-83d5-2eaabbf292a8" providerId="AD" clId="Web-{F32E631D-07C8-F9E8-DB49-9E7C9E9E86E7}" dt="2023-10-13T16:22:07.649" v="472" actId="1076"/>
          <ac:spMkLst>
            <pc:docMk/>
            <pc:sldMk cId="2328604572" sldId="334"/>
            <ac:spMk id="4" creationId="{D0DA5D14-A169-B6B9-0D2C-C424641C5F2E}"/>
          </ac:spMkLst>
        </pc:spChg>
        <pc:picChg chg="mod">
          <ac:chgData name="Gewing-Mullins, Jordan A" userId="S::jag31@gatech.edu::1d128b12-4438-4bb0-83d5-2eaabbf292a8" providerId="AD" clId="Web-{F32E631D-07C8-F9E8-DB49-9E7C9E9E86E7}" dt="2023-10-13T16:19:11.785" v="439" actId="1076"/>
          <ac:picMkLst>
            <pc:docMk/>
            <pc:sldMk cId="2328604572" sldId="334"/>
            <ac:picMk id="5" creationId="{0D0DE61D-D806-B12E-5D95-1C1796E2C460}"/>
          </ac:picMkLst>
        </pc:picChg>
        <pc:extLst>
          <p:ext xmlns:p="http://schemas.openxmlformats.org/presentationml/2006/main" uri="{D6D511B9-2390-475A-947B-AFAB55BFBCF1}">
            <pc226:cmChg xmlns:pc226="http://schemas.microsoft.com/office/powerpoint/2022/06/main/command" chg="del mod">
              <pc226:chgData name="Gewing-Mullins, Jordan A" userId="S::jag31@gatech.edu::1d128b12-4438-4bb0-83d5-2eaabbf292a8" providerId="AD" clId="Web-{F32E631D-07C8-F9E8-DB49-9E7C9E9E86E7}" dt="2023-10-13T16:23:07.228" v="477"/>
              <pc2:cmMkLst xmlns:pc2="http://schemas.microsoft.com/office/powerpoint/2019/9/main/command">
                <pc:docMk/>
                <pc:sldMk cId="2328604572" sldId="334"/>
                <pc2:cmMk id="{5FD32143-C788-4521-BF4F-10EC69EDC0BC}"/>
              </pc2:cmMkLst>
            </pc226:cmChg>
            <pc226:cmChg xmlns:pc226="http://schemas.microsoft.com/office/powerpoint/2022/06/main/command" chg="del mod modRxn">
              <pc226:chgData name="Gewing-Mullins, Jordan A" userId="S::jag31@gatech.edu::1d128b12-4438-4bb0-83d5-2eaabbf292a8" providerId="AD" clId="Web-{F32E631D-07C8-F9E8-DB49-9E7C9E9E86E7}" dt="2023-10-13T16:22:17.337" v="475"/>
              <pc2:cmMkLst xmlns:pc2="http://schemas.microsoft.com/office/powerpoint/2019/9/main/command">
                <pc:docMk/>
                <pc:sldMk cId="2328604572" sldId="334"/>
                <pc2:cmMk id="{3D072896-E1BA-48F9-818A-4BFBA8190892}"/>
              </pc2:cmMkLst>
            </pc226:cmChg>
            <pc226:cmChg xmlns:pc226="http://schemas.microsoft.com/office/powerpoint/2022/06/main/command" chg="add">
              <pc226:chgData name="Gewing-Mullins, Jordan A" userId="S::jag31@gatech.edu::1d128b12-4438-4bb0-83d5-2eaabbf292a8" providerId="AD" clId="Web-{F32E631D-07C8-F9E8-DB49-9E7C9E9E86E7}" dt="2023-10-13T16:23:04.666" v="476"/>
              <pc2:cmMkLst xmlns:pc2="http://schemas.microsoft.com/office/powerpoint/2019/9/main/command">
                <pc:docMk/>
                <pc:sldMk cId="2328604572" sldId="334"/>
                <pc2:cmMk id="{888333F2-EEFB-411A-861B-BD8B44FB3F3B}"/>
              </pc2:cmMkLst>
            </pc226:cmChg>
          </p:ext>
        </pc:extLst>
      </pc:sldChg>
      <pc:sldChg chg="addSp modSp addCm modCm">
        <pc:chgData name="Gewing-Mullins, Jordan A" userId="S::jag31@gatech.edu::1d128b12-4438-4bb0-83d5-2eaabbf292a8" providerId="AD" clId="Web-{F32E631D-07C8-F9E8-DB49-9E7C9E9E86E7}" dt="2023-10-13T16:24:16.027" v="480" actId="20577"/>
        <pc:sldMkLst>
          <pc:docMk/>
          <pc:sldMk cId="2309229383" sldId="335"/>
        </pc:sldMkLst>
        <pc:spChg chg="mod">
          <ac:chgData name="Gewing-Mullins, Jordan A" userId="S::jag31@gatech.edu::1d128b12-4438-4bb0-83d5-2eaabbf292a8" providerId="AD" clId="Web-{F32E631D-07C8-F9E8-DB49-9E7C9E9E86E7}" dt="2023-10-13T16:05:56.327" v="372" actId="14100"/>
          <ac:spMkLst>
            <pc:docMk/>
            <pc:sldMk cId="2309229383" sldId="335"/>
            <ac:spMk id="2" creationId="{DBE3E43D-191A-60D8-5DEA-0F56DEE9EFA5}"/>
          </ac:spMkLst>
        </pc:spChg>
        <pc:spChg chg="add mod">
          <ac:chgData name="Gewing-Mullins, Jordan A" userId="S::jag31@gatech.edu::1d128b12-4438-4bb0-83d5-2eaabbf292a8" providerId="AD" clId="Web-{F32E631D-07C8-F9E8-DB49-9E7C9E9E86E7}" dt="2023-10-13T16:24:16.027" v="480" actId="20577"/>
          <ac:spMkLst>
            <pc:docMk/>
            <pc:sldMk cId="2309229383" sldId="335"/>
            <ac:spMk id="5" creationId="{4B63D1A1-DC9E-FFA1-1BD1-C6C9C01BD7F5}"/>
          </ac:spMkLst>
        </pc:spChg>
        <pc:extLst>
          <p:ext xmlns:p="http://schemas.openxmlformats.org/presentationml/2006/main" uri="{D6D511B9-2390-475A-947B-AFAB55BFBCF1}">
            <pc226:cmChg xmlns:pc226="http://schemas.microsoft.com/office/powerpoint/2022/06/main/command" chg="add">
              <pc226:chgData name="Gewing-Mullins, Jordan A" userId="S::jag31@gatech.edu::1d128b12-4438-4bb0-83d5-2eaabbf292a8" providerId="AD" clId="Web-{F32E631D-07C8-F9E8-DB49-9E7C9E9E86E7}" dt="2023-10-13T16:05:45.093" v="368"/>
              <pc2:cmMkLst xmlns:pc2="http://schemas.microsoft.com/office/powerpoint/2019/9/main/command">
                <pc:docMk/>
                <pc:sldMk cId="2309229383" sldId="335"/>
                <pc2:cmMk id="{E01BB64A-19D7-486D-8BBE-9952183CF0A8}"/>
              </pc2:cmMkLst>
            </pc226:cmChg>
            <pc226:cmChg xmlns:pc226="http://schemas.microsoft.com/office/powerpoint/2022/06/main/command" chg="mod">
              <pc226:chgData name="Gewing-Mullins, Jordan A" userId="S::jag31@gatech.edu::1d128b12-4438-4bb0-83d5-2eaabbf292a8" providerId="AD" clId="Web-{F32E631D-07C8-F9E8-DB49-9E7C9E9E86E7}" dt="2023-10-13T16:24:13.183" v="479" actId="20577"/>
              <pc2:cmMkLst xmlns:pc2="http://schemas.microsoft.com/office/powerpoint/2019/9/main/command">
                <pc:docMk/>
                <pc:sldMk cId="2309229383" sldId="335"/>
                <pc2:cmMk id="{86B152E1-5E76-4309-9DD1-668FA4E5B319}"/>
              </pc2:cmMkLst>
            </pc226:cmChg>
          </p:ext>
        </pc:extLst>
      </pc:sldChg>
      <pc:sldChg chg="modSp">
        <pc:chgData name="Gewing-Mullins, Jordan A" userId="S::jag31@gatech.edu::1d128b12-4438-4bb0-83d5-2eaabbf292a8" providerId="AD" clId="Web-{F32E631D-07C8-F9E8-DB49-9E7C9E9E86E7}" dt="2023-10-13T16:07:59.455" v="388" actId="1076"/>
        <pc:sldMkLst>
          <pc:docMk/>
          <pc:sldMk cId="146986867" sldId="337"/>
        </pc:sldMkLst>
        <pc:spChg chg="mod">
          <ac:chgData name="Gewing-Mullins, Jordan A" userId="S::jag31@gatech.edu::1d128b12-4438-4bb0-83d5-2eaabbf292a8" providerId="AD" clId="Web-{F32E631D-07C8-F9E8-DB49-9E7C9E9E86E7}" dt="2023-10-13T15:50:03.272" v="66" actId="20577"/>
          <ac:spMkLst>
            <pc:docMk/>
            <pc:sldMk cId="146986867" sldId="337"/>
            <ac:spMk id="3" creationId="{FD4639A5-3C51-48C1-9363-BAA77207E08C}"/>
          </ac:spMkLst>
        </pc:spChg>
        <pc:spChg chg="mod">
          <ac:chgData name="Gewing-Mullins, Jordan A" userId="S::jag31@gatech.edu::1d128b12-4438-4bb0-83d5-2eaabbf292a8" providerId="AD" clId="Web-{F32E631D-07C8-F9E8-DB49-9E7C9E9E86E7}" dt="2023-10-13T16:07:59.455" v="388" actId="1076"/>
          <ac:spMkLst>
            <pc:docMk/>
            <pc:sldMk cId="146986867" sldId="337"/>
            <ac:spMk id="8" creationId="{76761750-A254-B9C9-D898-7E14978EF3BE}"/>
          </ac:spMkLst>
        </pc:spChg>
        <pc:picChg chg="mod">
          <ac:chgData name="Gewing-Mullins, Jordan A" userId="S::jag31@gatech.edu::1d128b12-4438-4bb0-83d5-2eaabbf292a8" providerId="AD" clId="Web-{F32E631D-07C8-F9E8-DB49-9E7C9E9E86E7}" dt="2023-10-13T15:57:36.689" v="241" actId="1076"/>
          <ac:picMkLst>
            <pc:docMk/>
            <pc:sldMk cId="146986867" sldId="337"/>
            <ac:picMk id="6" creationId="{D4891733-0955-302B-5875-8913F77D18CE}"/>
          </ac:picMkLst>
        </pc:picChg>
      </pc:sldChg>
      <pc:sldChg chg="add replId">
        <pc:chgData name="Gewing-Mullins, Jordan A" userId="S::jag31@gatech.edu::1d128b12-4438-4bb0-83d5-2eaabbf292a8" providerId="AD" clId="Web-{F32E631D-07C8-F9E8-DB49-9E7C9E9E86E7}" dt="2023-10-13T16:05:35.608" v="367"/>
        <pc:sldMkLst>
          <pc:docMk/>
          <pc:sldMk cId="2477736640" sldId="341"/>
        </pc:sldMkLst>
      </pc:sldChg>
    </pc:docChg>
  </pc:docChgLst>
  <pc:docChgLst>
    <pc:chgData name="Gewing-Mullins, Jordan A" userId="S::jag31@gatech.edu::1d128b12-4438-4bb0-83d5-2eaabbf292a8" providerId="AD" clId="Web-{219A4BC8-6B7C-7634-F4EE-E0EB01DABAE8}"/>
    <pc:docChg chg="modSld">
      <pc:chgData name="Gewing-Mullins, Jordan A" userId="S::jag31@gatech.edu::1d128b12-4438-4bb0-83d5-2eaabbf292a8" providerId="AD" clId="Web-{219A4BC8-6B7C-7634-F4EE-E0EB01DABAE8}" dt="2023-10-13T07:44:39.023" v="51" actId="20577"/>
      <pc:docMkLst>
        <pc:docMk/>
      </pc:docMkLst>
      <pc:sldChg chg="modCm">
        <pc:chgData name="Gewing-Mullins, Jordan A" userId="S::jag31@gatech.edu::1d128b12-4438-4bb0-83d5-2eaabbf292a8" providerId="AD" clId="Web-{219A4BC8-6B7C-7634-F4EE-E0EB01DABAE8}" dt="2023-10-13T06:02:46.188" v="0"/>
        <pc:sldMkLst>
          <pc:docMk/>
          <pc:sldMk cId="2972407311" sldId="332"/>
        </pc:sldMkLst>
        <pc:extLst>
          <p:ext xmlns:p="http://schemas.openxmlformats.org/presentationml/2006/main" uri="{D6D511B9-2390-475A-947B-AFAB55BFBCF1}">
            <pc226:cmChg xmlns:pc226="http://schemas.microsoft.com/office/powerpoint/2022/06/main/command" chg="">
              <pc226:chgData name="Gewing-Mullins, Jordan A" userId="S::jag31@gatech.edu::1d128b12-4438-4bb0-83d5-2eaabbf292a8" providerId="AD" clId="Web-{219A4BC8-6B7C-7634-F4EE-E0EB01DABAE8}" dt="2023-10-13T06:02:46.188" v="0"/>
              <pc2:cmMkLst xmlns:pc2="http://schemas.microsoft.com/office/powerpoint/2019/9/main/command">
                <pc:docMk/>
                <pc:sldMk cId="2972407311" sldId="332"/>
                <pc2:cmMk id="{2D8B4D25-CD03-43D4-9F1C-34897B1DFEC8}"/>
              </pc2:cmMkLst>
              <pc226:cmRplyChg chg="add">
                <pc226:chgData name="Gewing-Mullins, Jordan A" userId="S::jag31@gatech.edu::1d128b12-4438-4bb0-83d5-2eaabbf292a8" providerId="AD" clId="Web-{219A4BC8-6B7C-7634-F4EE-E0EB01DABAE8}" dt="2023-10-13T06:02:46.188" v="0"/>
                <pc2:cmRplyMkLst xmlns:pc2="http://schemas.microsoft.com/office/powerpoint/2019/9/main/command">
                  <pc:docMk/>
                  <pc:sldMk cId="2972407311" sldId="332"/>
                  <pc2:cmMk id="{2D8B4D25-CD03-43D4-9F1C-34897B1DFEC8}"/>
                  <pc2:cmRplyMk id="{D410E774-39F8-4F5C-90B8-933743F2D360}"/>
                </pc2:cmRplyMkLst>
              </pc226:cmRplyChg>
            </pc226:cmChg>
          </p:ext>
        </pc:extLst>
      </pc:sldChg>
      <pc:sldChg chg="addSp delSp modSp">
        <pc:chgData name="Gewing-Mullins, Jordan A" userId="S::jag31@gatech.edu::1d128b12-4438-4bb0-83d5-2eaabbf292a8" providerId="AD" clId="Web-{219A4BC8-6B7C-7634-F4EE-E0EB01DABAE8}" dt="2023-10-13T07:44:39.023" v="51" actId="20577"/>
        <pc:sldMkLst>
          <pc:docMk/>
          <pc:sldMk cId="146986867" sldId="337"/>
        </pc:sldMkLst>
        <pc:spChg chg="del">
          <ac:chgData name="Gewing-Mullins, Jordan A" userId="S::jag31@gatech.edu::1d128b12-4438-4bb0-83d5-2eaabbf292a8" providerId="AD" clId="Web-{219A4BC8-6B7C-7634-F4EE-E0EB01DABAE8}" dt="2023-10-13T07:42:59.489" v="31"/>
          <ac:spMkLst>
            <pc:docMk/>
            <pc:sldMk cId="146986867" sldId="337"/>
            <ac:spMk id="2" creationId="{31C5F34D-8026-4973-97DA-CAE41DA52824}"/>
          </ac:spMkLst>
        </pc:spChg>
        <pc:spChg chg="add del mod">
          <ac:chgData name="Gewing-Mullins, Jordan A" userId="S::jag31@gatech.edu::1d128b12-4438-4bb0-83d5-2eaabbf292a8" providerId="AD" clId="Web-{219A4BC8-6B7C-7634-F4EE-E0EB01DABAE8}" dt="2023-10-13T07:43:02.457" v="32"/>
          <ac:spMkLst>
            <pc:docMk/>
            <pc:sldMk cId="146986867" sldId="337"/>
            <ac:spMk id="5" creationId="{ECEFBF03-1457-5D49-07E3-E8F506F7E8BA}"/>
          </ac:spMkLst>
        </pc:spChg>
        <pc:spChg chg="add mod">
          <ac:chgData name="Gewing-Mullins, Jordan A" userId="S::jag31@gatech.edu::1d128b12-4438-4bb0-83d5-2eaabbf292a8" providerId="AD" clId="Web-{219A4BC8-6B7C-7634-F4EE-E0EB01DABAE8}" dt="2023-10-13T07:44:39.023" v="51" actId="20577"/>
          <ac:spMkLst>
            <pc:docMk/>
            <pc:sldMk cId="146986867" sldId="337"/>
            <ac:spMk id="8" creationId="{76761750-A254-B9C9-D898-7E14978EF3BE}"/>
          </ac:spMkLst>
        </pc:spChg>
        <pc:picChg chg="add mod ord">
          <ac:chgData name="Gewing-Mullins, Jordan A" userId="S::jag31@gatech.edu::1d128b12-4438-4bb0-83d5-2eaabbf292a8" providerId="AD" clId="Web-{219A4BC8-6B7C-7634-F4EE-E0EB01DABAE8}" dt="2023-10-13T07:43:57.256" v="43" actId="1076"/>
          <ac:picMkLst>
            <pc:docMk/>
            <pc:sldMk cId="146986867" sldId="337"/>
            <ac:picMk id="6" creationId="{D4891733-0955-302B-5875-8913F77D18CE}"/>
          </ac:picMkLst>
        </pc:picChg>
      </pc:sldChg>
      <pc:sldChg chg="addSp modSp modNotes">
        <pc:chgData name="Gewing-Mullins, Jordan A" userId="S::jag31@gatech.edu::1d128b12-4438-4bb0-83d5-2eaabbf292a8" providerId="AD" clId="Web-{219A4BC8-6B7C-7634-F4EE-E0EB01DABAE8}" dt="2023-10-13T07:43:21.614" v="40"/>
        <pc:sldMkLst>
          <pc:docMk/>
          <pc:sldMk cId="1704882575" sldId="338"/>
        </pc:sldMkLst>
        <pc:spChg chg="mod">
          <ac:chgData name="Gewing-Mullins, Jordan A" userId="S::jag31@gatech.edu::1d128b12-4438-4bb0-83d5-2eaabbf292a8" providerId="AD" clId="Web-{219A4BC8-6B7C-7634-F4EE-E0EB01DABAE8}" dt="2023-10-13T06:27:02.395" v="30" actId="20577"/>
          <ac:spMkLst>
            <pc:docMk/>
            <pc:sldMk cId="1704882575" sldId="338"/>
            <ac:spMk id="5" creationId="{501DF422-465A-5A56-0697-63771A556229}"/>
          </ac:spMkLst>
        </pc:spChg>
        <pc:picChg chg="add mod">
          <ac:chgData name="Gewing-Mullins, Jordan A" userId="S::jag31@gatech.edu::1d128b12-4438-4bb0-83d5-2eaabbf292a8" providerId="AD" clId="Web-{219A4BC8-6B7C-7634-F4EE-E0EB01DABAE8}" dt="2023-10-13T07:43:21.614" v="40"/>
          <ac:picMkLst>
            <pc:docMk/>
            <pc:sldMk cId="1704882575" sldId="338"/>
            <ac:picMk id="4" creationId="{F34E1694-8566-809F-79EA-78000D307AB6}"/>
          </ac:picMkLst>
        </pc:picChg>
      </pc:sldChg>
    </pc:docChg>
  </pc:docChgLst>
  <pc:docChgLst>
    <pc:chgData name="Gewing-Mullins, Jordan A" userId="S::jag31@gatech.edu::1d128b12-4438-4bb0-83d5-2eaabbf292a8" providerId="AD" clId="Web-{AAC39F53-1533-00D4-7D33-124A7B32FCDC}"/>
    <pc:docChg chg="modSld">
      <pc:chgData name="Gewing-Mullins, Jordan A" userId="S::jag31@gatech.edu::1d128b12-4438-4bb0-83d5-2eaabbf292a8" providerId="AD" clId="Web-{AAC39F53-1533-00D4-7D33-124A7B32FCDC}" dt="2023-10-10T15:28:37.893" v="13" actId="14100"/>
      <pc:docMkLst>
        <pc:docMk/>
      </pc:docMkLst>
      <pc:sldChg chg="modSp">
        <pc:chgData name="Gewing-Mullins, Jordan A" userId="S::jag31@gatech.edu::1d128b12-4438-4bb0-83d5-2eaabbf292a8" providerId="AD" clId="Web-{AAC39F53-1533-00D4-7D33-124A7B32FCDC}" dt="2023-10-10T15:28:37.893" v="13" actId="14100"/>
        <pc:sldMkLst>
          <pc:docMk/>
          <pc:sldMk cId="208080560" sldId="331"/>
        </pc:sldMkLst>
        <pc:spChg chg="mod">
          <ac:chgData name="Gewing-Mullins, Jordan A" userId="S::jag31@gatech.edu::1d128b12-4438-4bb0-83d5-2eaabbf292a8" providerId="AD" clId="Web-{AAC39F53-1533-00D4-7D33-124A7B32FCDC}" dt="2023-10-10T15:28:17.813" v="8" actId="14100"/>
          <ac:spMkLst>
            <pc:docMk/>
            <pc:sldMk cId="208080560" sldId="331"/>
            <ac:spMk id="5" creationId="{3B579118-4C1F-94DB-C199-6A28FB26A207}"/>
          </ac:spMkLst>
        </pc:spChg>
        <pc:spChg chg="mod">
          <ac:chgData name="Gewing-Mullins, Jordan A" userId="S::jag31@gatech.edu::1d128b12-4438-4bb0-83d5-2eaabbf292a8" providerId="AD" clId="Web-{AAC39F53-1533-00D4-7D33-124A7B32FCDC}" dt="2023-10-10T15:28:37.893" v="13" actId="14100"/>
          <ac:spMkLst>
            <pc:docMk/>
            <pc:sldMk cId="208080560" sldId="331"/>
            <ac:spMk id="6" creationId="{E5D5F7A4-1398-5262-79D7-7D1DAA3FD018}"/>
          </ac:spMkLst>
        </pc:spChg>
        <pc:picChg chg="mod">
          <ac:chgData name="Gewing-Mullins, Jordan A" userId="S::jag31@gatech.edu::1d128b12-4438-4bb0-83d5-2eaabbf292a8" providerId="AD" clId="Web-{AAC39F53-1533-00D4-7D33-124A7B32FCDC}" dt="2023-10-10T15:28:33.986" v="12" actId="14100"/>
          <ac:picMkLst>
            <pc:docMk/>
            <pc:sldMk cId="208080560" sldId="331"/>
            <ac:picMk id="4" creationId="{C2195305-A967-5AC3-83E1-3E95F02AF2E7}"/>
          </ac:picMkLst>
        </pc:picChg>
      </pc:sldChg>
    </pc:docChg>
  </pc:docChgLst>
  <pc:docChgLst>
    <pc:chgData name="Bae, Katherine H" userId="S::kbae41@gatech.edu::0d07eac5-6498-4193-9f21-dd52f0a0515d" providerId="AD" clId="Web-{03CAA6F4-7F56-E5B0-FD47-C488BFE00112}"/>
    <pc:docChg chg="delSld modSld">
      <pc:chgData name="Bae, Katherine H" userId="S::kbae41@gatech.edu::0d07eac5-6498-4193-9f21-dd52f0a0515d" providerId="AD" clId="Web-{03CAA6F4-7F56-E5B0-FD47-C488BFE00112}" dt="2023-10-12T03:29:53.403" v="658" actId="20577"/>
      <pc:docMkLst>
        <pc:docMk/>
      </pc:docMkLst>
      <pc:sldChg chg="modSp">
        <pc:chgData name="Bae, Katherine H" userId="S::kbae41@gatech.edu::0d07eac5-6498-4193-9f21-dd52f0a0515d" providerId="AD" clId="Web-{03CAA6F4-7F56-E5B0-FD47-C488BFE00112}" dt="2023-10-11T21:11:35.962" v="339" actId="20577"/>
        <pc:sldMkLst>
          <pc:docMk/>
          <pc:sldMk cId="3291278321" sldId="319"/>
        </pc:sldMkLst>
        <pc:spChg chg="mod">
          <ac:chgData name="Bae, Katherine H" userId="S::kbae41@gatech.edu::0d07eac5-6498-4193-9f21-dd52f0a0515d" providerId="AD" clId="Web-{03CAA6F4-7F56-E5B0-FD47-C488BFE00112}" dt="2023-10-11T21:11:35.962" v="339" actId="20577"/>
          <ac:spMkLst>
            <pc:docMk/>
            <pc:sldMk cId="3291278321" sldId="319"/>
            <ac:spMk id="2" creationId="{31C5F34D-8026-4973-97DA-CAE41DA52824}"/>
          </ac:spMkLst>
        </pc:spChg>
        <pc:spChg chg="mod">
          <ac:chgData name="Bae, Katherine H" userId="S::kbae41@gatech.edu::0d07eac5-6498-4193-9f21-dd52f0a0515d" providerId="AD" clId="Web-{03CAA6F4-7F56-E5B0-FD47-C488BFE00112}" dt="2023-10-11T21:09:08.253" v="299" actId="20577"/>
          <ac:spMkLst>
            <pc:docMk/>
            <pc:sldMk cId="3291278321" sldId="319"/>
            <ac:spMk id="3" creationId="{FD4639A5-3C51-48C1-9363-BAA77207E08C}"/>
          </ac:spMkLst>
        </pc:spChg>
      </pc:sldChg>
      <pc:sldChg chg="addSp delSp modSp">
        <pc:chgData name="Bae, Katherine H" userId="S::kbae41@gatech.edu::0d07eac5-6498-4193-9f21-dd52f0a0515d" providerId="AD" clId="Web-{03CAA6F4-7F56-E5B0-FD47-C488BFE00112}" dt="2023-10-12T03:29:53.403" v="658" actId="20577"/>
        <pc:sldMkLst>
          <pc:docMk/>
          <pc:sldMk cId="368815630" sldId="320"/>
        </pc:sldMkLst>
        <pc:spChg chg="mod">
          <ac:chgData name="Bae, Katherine H" userId="S::kbae41@gatech.edu::0d07eac5-6498-4193-9f21-dd52f0a0515d" providerId="AD" clId="Web-{03CAA6F4-7F56-E5B0-FD47-C488BFE00112}" dt="2023-10-12T03:29:53.403" v="658" actId="20577"/>
          <ac:spMkLst>
            <pc:docMk/>
            <pc:sldMk cId="368815630" sldId="320"/>
            <ac:spMk id="2" creationId="{31C5F34D-8026-4973-97DA-CAE41DA52824}"/>
          </ac:spMkLst>
        </pc:spChg>
        <pc:spChg chg="mod">
          <ac:chgData name="Bae, Katherine H" userId="S::kbae41@gatech.edu::0d07eac5-6498-4193-9f21-dd52f0a0515d" providerId="AD" clId="Web-{03CAA6F4-7F56-E5B0-FD47-C488BFE00112}" dt="2023-10-11T21:14:11.187" v="394" actId="20577"/>
          <ac:spMkLst>
            <pc:docMk/>
            <pc:sldMk cId="368815630" sldId="320"/>
            <ac:spMk id="3" creationId="{FD4639A5-3C51-48C1-9363-BAA77207E08C}"/>
          </ac:spMkLst>
        </pc:spChg>
        <pc:picChg chg="add mod">
          <ac:chgData name="Bae, Katherine H" userId="S::kbae41@gatech.edu::0d07eac5-6498-4193-9f21-dd52f0a0515d" providerId="AD" clId="Web-{03CAA6F4-7F56-E5B0-FD47-C488BFE00112}" dt="2023-10-11T21:14:28.610" v="400" actId="1076"/>
          <ac:picMkLst>
            <pc:docMk/>
            <pc:sldMk cId="368815630" sldId="320"/>
            <ac:picMk id="4" creationId="{B61AB94F-03B8-6866-C3F7-5EB6EC5C6CAE}"/>
          </ac:picMkLst>
        </pc:picChg>
        <pc:picChg chg="mod">
          <ac:chgData name="Bae, Katherine H" userId="S::kbae41@gatech.edu::0d07eac5-6498-4193-9f21-dd52f0a0515d" providerId="AD" clId="Web-{03CAA6F4-7F56-E5B0-FD47-C488BFE00112}" dt="2023-10-11T21:13:53.780" v="388" actId="1076"/>
          <ac:picMkLst>
            <pc:docMk/>
            <pc:sldMk cId="368815630" sldId="320"/>
            <ac:picMk id="6" creationId="{62E883D6-9450-CA0E-A014-91C1A0F582EA}"/>
          </ac:picMkLst>
        </pc:picChg>
        <pc:picChg chg="del">
          <ac:chgData name="Bae, Katherine H" userId="S::kbae41@gatech.edu::0d07eac5-6498-4193-9f21-dd52f0a0515d" providerId="AD" clId="Web-{03CAA6F4-7F56-E5B0-FD47-C488BFE00112}" dt="2023-10-11T21:13:34.389" v="381"/>
          <ac:picMkLst>
            <pc:docMk/>
            <pc:sldMk cId="368815630" sldId="320"/>
            <ac:picMk id="8" creationId="{37A8FAD4-AEAC-DE02-C1FF-87BEB6C2A40F}"/>
          </ac:picMkLst>
        </pc:picChg>
        <pc:picChg chg="mod">
          <ac:chgData name="Bae, Katherine H" userId="S::kbae41@gatech.edu::0d07eac5-6498-4193-9f21-dd52f0a0515d" providerId="AD" clId="Web-{03CAA6F4-7F56-E5B0-FD47-C488BFE00112}" dt="2023-10-11T21:14:32.703" v="401" actId="1076"/>
          <ac:picMkLst>
            <pc:docMk/>
            <pc:sldMk cId="368815630" sldId="320"/>
            <ac:picMk id="10" creationId="{754C7831-A319-AD94-DC76-2B7BEC9840EC}"/>
          </ac:picMkLst>
        </pc:picChg>
      </pc:sldChg>
      <pc:sldChg chg="del">
        <pc:chgData name="Bae, Katherine H" userId="S::kbae41@gatech.edu::0d07eac5-6498-4193-9f21-dd52f0a0515d" providerId="AD" clId="Web-{03CAA6F4-7F56-E5B0-FD47-C488BFE00112}" dt="2023-10-11T21:10:26.428" v="323"/>
        <pc:sldMkLst>
          <pc:docMk/>
          <pc:sldMk cId="2784152736" sldId="323"/>
        </pc:sldMkLst>
      </pc:sldChg>
      <pc:sldChg chg="addSp delSp modSp">
        <pc:chgData name="Bae, Katherine H" userId="S::kbae41@gatech.edu::0d07eac5-6498-4193-9f21-dd52f0a0515d" providerId="AD" clId="Web-{03CAA6F4-7F56-E5B0-FD47-C488BFE00112}" dt="2023-10-11T21:29:45.208" v="577" actId="20577"/>
        <pc:sldMkLst>
          <pc:docMk/>
          <pc:sldMk cId="1381094517" sldId="324"/>
        </pc:sldMkLst>
        <pc:spChg chg="mod">
          <ac:chgData name="Bae, Katherine H" userId="S::kbae41@gatech.edu::0d07eac5-6498-4193-9f21-dd52f0a0515d" providerId="AD" clId="Web-{03CAA6F4-7F56-E5B0-FD47-C488BFE00112}" dt="2023-10-11T21:06:14.262" v="255" actId="20577"/>
          <ac:spMkLst>
            <pc:docMk/>
            <pc:sldMk cId="1381094517" sldId="324"/>
            <ac:spMk id="2" creationId="{31C5F34D-8026-4973-97DA-CAE41DA52824}"/>
          </ac:spMkLst>
        </pc:spChg>
        <pc:spChg chg="mod">
          <ac:chgData name="Bae, Katherine H" userId="S::kbae41@gatech.edu::0d07eac5-6498-4193-9f21-dd52f0a0515d" providerId="AD" clId="Web-{03CAA6F4-7F56-E5B0-FD47-C488BFE00112}" dt="2023-10-11T21:29:45.208" v="577" actId="20577"/>
          <ac:spMkLst>
            <pc:docMk/>
            <pc:sldMk cId="1381094517" sldId="324"/>
            <ac:spMk id="3" creationId="{FD4639A5-3C51-48C1-9363-BAA77207E08C}"/>
          </ac:spMkLst>
        </pc:spChg>
        <pc:picChg chg="add mod">
          <ac:chgData name="Bae, Katherine H" userId="S::kbae41@gatech.edu::0d07eac5-6498-4193-9f21-dd52f0a0515d" providerId="AD" clId="Web-{03CAA6F4-7F56-E5B0-FD47-C488BFE00112}" dt="2023-10-11T21:07:12.030" v="262" actId="1076"/>
          <ac:picMkLst>
            <pc:docMk/>
            <pc:sldMk cId="1381094517" sldId="324"/>
            <ac:picMk id="4" creationId="{9CBDA996-E94D-D0E9-19DD-BC3DD072B7AD}"/>
          </ac:picMkLst>
        </pc:picChg>
        <pc:picChg chg="add mod">
          <ac:chgData name="Bae, Katherine H" userId="S::kbae41@gatech.edu::0d07eac5-6498-4193-9f21-dd52f0a0515d" providerId="AD" clId="Web-{03CAA6F4-7F56-E5B0-FD47-C488BFE00112}" dt="2023-10-11T21:07:01.342" v="259" actId="1076"/>
          <ac:picMkLst>
            <pc:docMk/>
            <pc:sldMk cId="1381094517" sldId="324"/>
            <ac:picMk id="5" creationId="{D5FF6B38-38D4-4513-F14B-DDC03F066810}"/>
          </ac:picMkLst>
        </pc:picChg>
        <pc:picChg chg="add del mod">
          <ac:chgData name="Bae, Katherine H" userId="S::kbae41@gatech.edu::0d07eac5-6498-4193-9f21-dd52f0a0515d" providerId="AD" clId="Web-{03CAA6F4-7F56-E5B0-FD47-C488BFE00112}" dt="2023-10-11T21:07:55.391" v="277"/>
          <ac:picMkLst>
            <pc:docMk/>
            <pc:sldMk cId="1381094517" sldId="324"/>
            <ac:picMk id="6" creationId="{267E2711-D790-9597-E68F-7D3748CDFE9D}"/>
          </ac:picMkLst>
        </pc:picChg>
      </pc:sldChg>
      <pc:sldChg chg="del">
        <pc:chgData name="Bae, Katherine H" userId="S::kbae41@gatech.edu::0d07eac5-6498-4193-9f21-dd52f0a0515d" providerId="AD" clId="Web-{03CAA6F4-7F56-E5B0-FD47-C488BFE00112}" dt="2023-10-11T21:10:23.834" v="322"/>
        <pc:sldMkLst>
          <pc:docMk/>
          <pc:sldMk cId="758610191" sldId="325"/>
        </pc:sldMkLst>
      </pc:sldChg>
      <pc:sldChg chg="del">
        <pc:chgData name="Bae, Katherine H" userId="S::kbae41@gatech.edu::0d07eac5-6498-4193-9f21-dd52f0a0515d" providerId="AD" clId="Web-{03CAA6F4-7F56-E5B0-FD47-C488BFE00112}" dt="2023-10-11T20:42:09.128" v="39"/>
        <pc:sldMkLst>
          <pc:docMk/>
          <pc:sldMk cId="913290504" sldId="328"/>
        </pc:sldMkLst>
      </pc:sldChg>
      <pc:sldChg chg="modSp">
        <pc:chgData name="Bae, Katherine H" userId="S::kbae41@gatech.edu::0d07eac5-6498-4193-9f21-dd52f0a0515d" providerId="AD" clId="Web-{03CAA6F4-7F56-E5B0-FD47-C488BFE00112}" dt="2023-10-12T03:21:22.747" v="633" actId="20577"/>
        <pc:sldMkLst>
          <pc:docMk/>
          <pc:sldMk cId="2546019505" sldId="329"/>
        </pc:sldMkLst>
        <pc:spChg chg="mod">
          <ac:chgData name="Bae, Katherine H" userId="S::kbae41@gatech.edu::0d07eac5-6498-4193-9f21-dd52f0a0515d" providerId="AD" clId="Web-{03CAA6F4-7F56-E5B0-FD47-C488BFE00112}" dt="2023-10-12T03:21:22.747" v="633" actId="20577"/>
          <ac:spMkLst>
            <pc:docMk/>
            <pc:sldMk cId="2546019505" sldId="329"/>
            <ac:spMk id="2" creationId="{31C5F34D-8026-4973-97DA-CAE41DA52824}"/>
          </ac:spMkLst>
        </pc:spChg>
        <pc:spChg chg="mod">
          <ac:chgData name="Bae, Katherine H" userId="S::kbae41@gatech.edu::0d07eac5-6498-4193-9f21-dd52f0a0515d" providerId="AD" clId="Web-{03CAA6F4-7F56-E5B0-FD47-C488BFE00112}" dt="2023-10-11T20:59:43.653" v="174" actId="20577"/>
          <ac:spMkLst>
            <pc:docMk/>
            <pc:sldMk cId="2546019505" sldId="329"/>
            <ac:spMk id="3" creationId="{FD4639A5-3C51-48C1-9363-BAA77207E08C}"/>
          </ac:spMkLst>
        </pc:spChg>
      </pc:sldChg>
      <pc:sldChg chg="modSp">
        <pc:chgData name="Bae, Katherine H" userId="S::kbae41@gatech.edu::0d07eac5-6498-4193-9f21-dd52f0a0515d" providerId="AD" clId="Web-{03CAA6F4-7F56-E5B0-FD47-C488BFE00112}" dt="2023-10-11T20:39:56.123" v="1" actId="20577"/>
        <pc:sldMkLst>
          <pc:docMk/>
          <pc:sldMk cId="3285945310" sldId="330"/>
        </pc:sldMkLst>
        <pc:spChg chg="mod">
          <ac:chgData name="Bae, Katherine H" userId="S::kbae41@gatech.edu::0d07eac5-6498-4193-9f21-dd52f0a0515d" providerId="AD" clId="Web-{03CAA6F4-7F56-E5B0-FD47-C488BFE00112}" dt="2023-10-11T20:39:56.123" v="1" actId="20577"/>
          <ac:spMkLst>
            <pc:docMk/>
            <pc:sldMk cId="3285945310" sldId="330"/>
            <ac:spMk id="2" creationId="{00000000-0000-0000-0000-000000000000}"/>
          </ac:spMkLst>
        </pc:spChg>
      </pc:sldChg>
      <pc:sldChg chg="modSp">
        <pc:chgData name="Bae, Katherine H" userId="S::kbae41@gatech.edu::0d07eac5-6498-4193-9f21-dd52f0a0515d" providerId="AD" clId="Web-{03CAA6F4-7F56-E5B0-FD47-C488BFE00112}" dt="2023-10-11T21:31:13.227" v="594" actId="20577"/>
        <pc:sldMkLst>
          <pc:docMk/>
          <pc:sldMk cId="208080560" sldId="331"/>
        </pc:sldMkLst>
        <pc:spChg chg="mod">
          <ac:chgData name="Bae, Katherine H" userId="S::kbae41@gatech.edu::0d07eac5-6498-4193-9f21-dd52f0a0515d" providerId="AD" clId="Web-{03CAA6F4-7F56-E5B0-FD47-C488BFE00112}" dt="2023-10-11T21:31:13.227" v="594" actId="20577"/>
          <ac:spMkLst>
            <pc:docMk/>
            <pc:sldMk cId="208080560" sldId="331"/>
            <ac:spMk id="2" creationId="{53DFA40E-D691-4083-99E4-BD7F245A292D}"/>
          </ac:spMkLst>
        </pc:spChg>
      </pc:sldChg>
      <pc:sldChg chg="modSp">
        <pc:chgData name="Bae, Katherine H" userId="S::kbae41@gatech.edu::0d07eac5-6498-4193-9f21-dd52f0a0515d" providerId="AD" clId="Web-{03CAA6F4-7F56-E5B0-FD47-C488BFE00112}" dt="2023-10-11T21:30:46.819" v="587" actId="20577"/>
        <pc:sldMkLst>
          <pc:docMk/>
          <pc:sldMk cId="2972407311" sldId="332"/>
        </pc:sldMkLst>
        <pc:spChg chg="mod">
          <ac:chgData name="Bae, Katherine H" userId="S::kbae41@gatech.edu::0d07eac5-6498-4193-9f21-dd52f0a0515d" providerId="AD" clId="Web-{03CAA6F4-7F56-E5B0-FD47-C488BFE00112}" dt="2023-10-11T21:30:46.819" v="587" actId="20577"/>
          <ac:spMkLst>
            <pc:docMk/>
            <pc:sldMk cId="2972407311" sldId="332"/>
            <ac:spMk id="2" creationId="{8C2500C1-3F9A-6A6B-A1D9-95A8373F0F12}"/>
          </ac:spMkLst>
        </pc:spChg>
      </pc:sldChg>
      <pc:sldChg chg="addSp modSp">
        <pc:chgData name="Bae, Katherine H" userId="S::kbae41@gatech.edu::0d07eac5-6498-4193-9f21-dd52f0a0515d" providerId="AD" clId="Web-{03CAA6F4-7F56-E5B0-FD47-C488BFE00112}" dt="2023-10-11T21:30:33.366" v="585" actId="1076"/>
        <pc:sldMkLst>
          <pc:docMk/>
          <pc:sldMk cId="4192824483" sldId="333"/>
        </pc:sldMkLst>
        <pc:spChg chg="mod">
          <ac:chgData name="Bae, Katherine H" userId="S::kbae41@gatech.edu::0d07eac5-6498-4193-9f21-dd52f0a0515d" providerId="AD" clId="Web-{03CAA6F4-7F56-E5B0-FD47-C488BFE00112}" dt="2023-10-11T21:30:30.756" v="584" actId="20577"/>
          <ac:spMkLst>
            <pc:docMk/>
            <pc:sldMk cId="4192824483" sldId="333"/>
            <ac:spMk id="2" creationId="{31C5F34D-8026-4973-97DA-CAE41DA52824}"/>
          </ac:spMkLst>
        </pc:spChg>
        <pc:spChg chg="mod">
          <ac:chgData name="Bae, Katherine H" userId="S::kbae41@gatech.edu::0d07eac5-6498-4193-9f21-dd52f0a0515d" providerId="AD" clId="Web-{03CAA6F4-7F56-E5B0-FD47-C488BFE00112}" dt="2023-10-11T21:15:34.518" v="409" actId="20577"/>
          <ac:spMkLst>
            <pc:docMk/>
            <pc:sldMk cId="4192824483" sldId="333"/>
            <ac:spMk id="3" creationId="{FD4639A5-3C51-48C1-9363-BAA77207E08C}"/>
          </ac:spMkLst>
        </pc:spChg>
        <pc:picChg chg="add mod">
          <ac:chgData name="Bae, Katherine H" userId="S::kbae41@gatech.edu::0d07eac5-6498-4193-9f21-dd52f0a0515d" providerId="AD" clId="Web-{03CAA6F4-7F56-E5B0-FD47-C488BFE00112}" dt="2023-10-11T21:30:33.366" v="585" actId="1076"/>
          <ac:picMkLst>
            <pc:docMk/>
            <pc:sldMk cId="4192824483" sldId="333"/>
            <ac:picMk id="4" creationId="{8B9F3F66-E530-CFA2-10A4-FAC2AEBF6C53}"/>
          </ac:picMkLst>
        </pc:picChg>
      </pc:sldChg>
      <pc:sldChg chg="addSp modSp">
        <pc:chgData name="Bae, Katherine H" userId="S::kbae41@gatech.edu::0d07eac5-6498-4193-9f21-dd52f0a0515d" providerId="AD" clId="Web-{03CAA6F4-7F56-E5B0-FD47-C488BFE00112}" dt="2023-10-12T03:21:33.466" v="636" actId="20577"/>
        <pc:sldMkLst>
          <pc:docMk/>
          <pc:sldMk cId="2328604572" sldId="334"/>
        </pc:sldMkLst>
        <pc:spChg chg="mod">
          <ac:chgData name="Bae, Katherine H" userId="S::kbae41@gatech.edu::0d07eac5-6498-4193-9f21-dd52f0a0515d" providerId="AD" clId="Web-{03CAA6F4-7F56-E5B0-FD47-C488BFE00112}" dt="2023-10-12T03:21:33.466" v="636" actId="20577"/>
          <ac:spMkLst>
            <pc:docMk/>
            <pc:sldMk cId="2328604572" sldId="334"/>
            <ac:spMk id="2" creationId="{31C5F34D-8026-4973-97DA-CAE41DA52824}"/>
          </ac:spMkLst>
        </pc:spChg>
        <pc:picChg chg="add mod">
          <ac:chgData name="Bae, Katherine H" userId="S::kbae41@gatech.edu::0d07eac5-6498-4193-9f21-dd52f0a0515d" providerId="AD" clId="Web-{03CAA6F4-7F56-E5B0-FD47-C488BFE00112}" dt="2023-10-11T21:26:10.809" v="559" actId="1076"/>
          <ac:picMkLst>
            <pc:docMk/>
            <pc:sldMk cId="2328604572" sldId="334"/>
            <ac:picMk id="4" creationId="{26CEF298-6FD6-37AB-CFB3-17AF66A08B80}"/>
          </ac:picMkLst>
        </pc:picChg>
      </pc:sldChg>
      <pc:sldChg chg="modSp">
        <pc:chgData name="Bae, Katherine H" userId="S::kbae41@gatech.edu::0d07eac5-6498-4193-9f21-dd52f0a0515d" providerId="AD" clId="Web-{03CAA6F4-7F56-E5B0-FD47-C488BFE00112}" dt="2023-10-12T03:21:06.637" v="627" actId="20577"/>
        <pc:sldMkLst>
          <pc:docMk/>
          <pc:sldMk cId="2309229383" sldId="335"/>
        </pc:sldMkLst>
        <pc:spChg chg="mod">
          <ac:chgData name="Bae, Katherine H" userId="S::kbae41@gatech.edu::0d07eac5-6498-4193-9f21-dd52f0a0515d" providerId="AD" clId="Web-{03CAA6F4-7F56-E5B0-FD47-C488BFE00112}" dt="2023-10-12T03:21:06.637" v="627" actId="20577"/>
          <ac:spMkLst>
            <pc:docMk/>
            <pc:sldMk cId="2309229383" sldId="335"/>
            <ac:spMk id="2" creationId="{DBE3E43D-191A-60D8-5DEA-0F56DEE9EFA5}"/>
          </ac:spMkLst>
        </pc:spChg>
        <pc:spChg chg="mod">
          <ac:chgData name="Bae, Katherine H" userId="S::kbae41@gatech.edu::0d07eac5-6498-4193-9f21-dd52f0a0515d" providerId="AD" clId="Web-{03CAA6F4-7F56-E5B0-FD47-C488BFE00112}" dt="2023-10-11T21:23:12.692" v="524" actId="20577"/>
          <ac:spMkLst>
            <pc:docMk/>
            <pc:sldMk cId="2309229383" sldId="335"/>
            <ac:spMk id="3" creationId="{611C0F87-8066-C1A1-308E-E7B9E05EF515}"/>
          </ac:spMkLst>
        </pc:spChg>
      </pc:sldChg>
      <pc:sldChg chg="del">
        <pc:chgData name="Bae, Katherine H" userId="S::kbae41@gatech.edu::0d07eac5-6498-4193-9f21-dd52f0a0515d" providerId="AD" clId="Web-{03CAA6F4-7F56-E5B0-FD47-C488BFE00112}" dt="2023-10-11T21:08:10.079" v="281"/>
        <pc:sldMkLst>
          <pc:docMk/>
          <pc:sldMk cId="483616012" sldId="336"/>
        </pc:sldMkLst>
      </pc:sldChg>
      <pc:sldChg chg="modSp">
        <pc:chgData name="Bae, Katherine H" userId="S::kbae41@gatech.edu::0d07eac5-6498-4193-9f21-dd52f0a0515d" providerId="AD" clId="Web-{03CAA6F4-7F56-E5B0-FD47-C488BFE00112}" dt="2023-10-12T03:24:22.127" v="643" actId="20577"/>
        <pc:sldMkLst>
          <pc:docMk/>
          <pc:sldMk cId="146986867" sldId="337"/>
        </pc:sldMkLst>
        <pc:spChg chg="mod">
          <ac:chgData name="Bae, Katherine H" userId="S::kbae41@gatech.edu::0d07eac5-6498-4193-9f21-dd52f0a0515d" providerId="AD" clId="Web-{03CAA6F4-7F56-E5B0-FD47-C488BFE00112}" dt="2023-10-12T03:24:22.127" v="643" actId="20577"/>
          <ac:spMkLst>
            <pc:docMk/>
            <pc:sldMk cId="146986867" sldId="337"/>
            <ac:spMk id="2" creationId="{31C5F34D-8026-4973-97DA-CAE41DA52824}"/>
          </ac:spMkLst>
        </pc:spChg>
        <pc:spChg chg="mod">
          <ac:chgData name="Bae, Katherine H" userId="S::kbae41@gatech.edu::0d07eac5-6498-4193-9f21-dd52f0a0515d" providerId="AD" clId="Web-{03CAA6F4-7F56-E5B0-FD47-C488BFE00112}" dt="2023-10-11T21:19:26.902" v="445" actId="20577"/>
          <ac:spMkLst>
            <pc:docMk/>
            <pc:sldMk cId="146986867" sldId="337"/>
            <ac:spMk id="3" creationId="{FD4639A5-3C51-48C1-9363-BAA77207E08C}"/>
          </ac:spMkLst>
        </pc:spChg>
      </pc:sldChg>
      <pc:sldChg chg="del">
        <pc:chgData name="Bae, Katherine H" userId="S::kbae41@gatech.edu::0d07eac5-6498-4193-9f21-dd52f0a0515d" providerId="AD" clId="Web-{03CAA6F4-7F56-E5B0-FD47-C488BFE00112}" dt="2023-10-11T21:22:27.597" v="513"/>
        <pc:sldMkLst>
          <pc:docMk/>
          <pc:sldMk cId="2266829795" sldId="338"/>
        </pc:sldMkLst>
      </pc:sldChg>
    </pc:docChg>
  </pc:docChgLst>
  <pc:docChgLst>
    <pc:chgData name="Gewing-Mullins, Jordan A" userId="S::jag31@gatech.edu::1d128b12-4438-4bb0-83d5-2eaabbf292a8" providerId="AD" clId="Web-{391084E7-4DFB-43F3-7B7F-CBE9DEB9C8CE}"/>
    <pc:docChg chg="modSld">
      <pc:chgData name="Gewing-Mullins, Jordan A" userId="S::jag31@gatech.edu::1d128b12-4438-4bb0-83d5-2eaabbf292a8" providerId="AD" clId="Web-{391084E7-4DFB-43F3-7B7F-CBE9DEB9C8CE}" dt="2023-10-13T07:49:36.693" v="29"/>
      <pc:docMkLst>
        <pc:docMk/>
      </pc:docMkLst>
      <pc:sldChg chg="addSp delSp modSp">
        <pc:chgData name="Gewing-Mullins, Jordan A" userId="S::jag31@gatech.edu::1d128b12-4438-4bb0-83d5-2eaabbf292a8" providerId="AD" clId="Web-{391084E7-4DFB-43F3-7B7F-CBE9DEB9C8CE}" dt="2023-10-13T07:49:36.693" v="29"/>
        <pc:sldMkLst>
          <pc:docMk/>
          <pc:sldMk cId="2546019505" sldId="329"/>
        </pc:sldMkLst>
        <pc:picChg chg="add del mod">
          <ac:chgData name="Gewing-Mullins, Jordan A" userId="S::jag31@gatech.edu::1d128b12-4438-4bb0-83d5-2eaabbf292a8" providerId="AD" clId="Web-{391084E7-4DFB-43F3-7B7F-CBE9DEB9C8CE}" dt="2023-10-13T07:49:36.693" v="29"/>
          <ac:picMkLst>
            <pc:docMk/>
            <pc:sldMk cId="2546019505" sldId="329"/>
            <ac:picMk id="4" creationId="{67886904-700D-BA95-1D9E-8554D2D52A08}"/>
          </ac:picMkLst>
        </pc:picChg>
      </pc:sldChg>
      <pc:sldChg chg="addSp delSp modSp">
        <pc:chgData name="Gewing-Mullins, Jordan A" userId="S::jag31@gatech.edu::1d128b12-4438-4bb0-83d5-2eaabbf292a8" providerId="AD" clId="Web-{391084E7-4DFB-43F3-7B7F-CBE9DEB9C8CE}" dt="2023-10-13T07:48:06.268" v="23" actId="14100"/>
        <pc:sldMkLst>
          <pc:docMk/>
          <pc:sldMk cId="2328604572" sldId="334"/>
        </pc:sldMkLst>
        <pc:spChg chg="mod">
          <ac:chgData name="Gewing-Mullins, Jordan A" userId="S::jag31@gatech.edu::1d128b12-4438-4bb0-83d5-2eaabbf292a8" providerId="AD" clId="Web-{391084E7-4DFB-43F3-7B7F-CBE9DEB9C8CE}" dt="2023-10-13T07:48:06.268" v="23" actId="14100"/>
          <ac:spMkLst>
            <pc:docMk/>
            <pc:sldMk cId="2328604572" sldId="334"/>
            <ac:spMk id="2" creationId="{31C5F34D-8026-4973-97DA-CAE41DA52824}"/>
          </ac:spMkLst>
        </pc:spChg>
        <pc:picChg chg="del mod">
          <ac:chgData name="Gewing-Mullins, Jordan A" userId="S::jag31@gatech.edu::1d128b12-4438-4bb0-83d5-2eaabbf292a8" providerId="AD" clId="Web-{391084E7-4DFB-43F3-7B7F-CBE9DEB9C8CE}" dt="2023-10-13T07:46:11.922" v="1"/>
          <ac:picMkLst>
            <pc:docMk/>
            <pc:sldMk cId="2328604572" sldId="334"/>
            <ac:picMk id="4" creationId="{C4A3239E-252E-F18C-A2F3-259BE7822701}"/>
          </ac:picMkLst>
        </pc:picChg>
        <pc:picChg chg="add del mod">
          <ac:chgData name="Gewing-Mullins, Jordan A" userId="S::jag31@gatech.edu::1d128b12-4438-4bb0-83d5-2eaabbf292a8" providerId="AD" clId="Web-{391084E7-4DFB-43F3-7B7F-CBE9DEB9C8CE}" dt="2023-10-13T07:46:37.422" v="8"/>
          <ac:picMkLst>
            <pc:docMk/>
            <pc:sldMk cId="2328604572" sldId="334"/>
            <ac:picMk id="6" creationId="{2838DBD8-9ADE-A033-FEA7-E6E15724B00C}"/>
          </ac:picMkLst>
        </pc:picChg>
        <pc:picChg chg="add del mod">
          <ac:chgData name="Gewing-Mullins, Jordan A" userId="S::jag31@gatech.edu::1d128b12-4438-4bb0-83d5-2eaabbf292a8" providerId="AD" clId="Web-{391084E7-4DFB-43F3-7B7F-CBE9DEB9C8CE}" dt="2023-10-13T07:47:03.751" v="11"/>
          <ac:picMkLst>
            <pc:docMk/>
            <pc:sldMk cId="2328604572" sldId="334"/>
            <ac:picMk id="7" creationId="{0E7E8082-81F9-CA62-32E4-DE624104FEC9}"/>
          </ac:picMkLst>
        </pc:picChg>
        <pc:picChg chg="add del mod">
          <ac:chgData name="Gewing-Mullins, Jordan A" userId="S::jag31@gatech.edu::1d128b12-4438-4bb0-83d5-2eaabbf292a8" providerId="AD" clId="Web-{391084E7-4DFB-43F3-7B7F-CBE9DEB9C8CE}" dt="2023-10-13T07:47:16.392" v="13"/>
          <ac:picMkLst>
            <pc:docMk/>
            <pc:sldMk cId="2328604572" sldId="334"/>
            <ac:picMk id="8" creationId="{68A43560-A532-6827-9380-D7713C86DB3E}"/>
          </ac:picMkLst>
        </pc:picChg>
        <pc:picChg chg="add mod">
          <ac:chgData name="Gewing-Mullins, Jordan A" userId="S::jag31@gatech.edu::1d128b12-4438-4bb0-83d5-2eaabbf292a8" providerId="AD" clId="Web-{391084E7-4DFB-43F3-7B7F-CBE9DEB9C8CE}" dt="2023-10-13T07:48:03.597" v="22" actId="1076"/>
          <ac:picMkLst>
            <pc:docMk/>
            <pc:sldMk cId="2328604572" sldId="334"/>
            <ac:picMk id="9" creationId="{94877351-4570-58DE-EB3E-326D3D13CA90}"/>
          </ac:picMkLst>
        </pc:picChg>
      </pc:sldChg>
    </pc:docChg>
  </pc:docChgLst>
  <pc:docChgLst>
    <pc:chgData name="Gewing-Mullins, Jordan A" userId="S::jag31@gatech.edu::1d128b12-4438-4bb0-83d5-2eaabbf292a8" providerId="AD" clId="Web-{2006B37C-382F-C133-297D-CAF44A69B286}"/>
    <pc:docChg chg="modSld">
      <pc:chgData name="Gewing-Mullins, Jordan A" userId="S::jag31@gatech.edu::1d128b12-4438-4bb0-83d5-2eaabbf292a8" providerId="AD" clId="Web-{2006B37C-382F-C133-297D-CAF44A69B286}" dt="2023-10-13T18:37:17.060" v="0" actId="1076"/>
      <pc:docMkLst>
        <pc:docMk/>
      </pc:docMkLst>
      <pc:sldChg chg="modSp">
        <pc:chgData name="Gewing-Mullins, Jordan A" userId="S::jag31@gatech.edu::1d128b12-4438-4bb0-83d5-2eaabbf292a8" providerId="AD" clId="Web-{2006B37C-382F-C133-297D-CAF44A69B286}" dt="2023-10-13T18:37:17.060" v="0" actId="1076"/>
        <pc:sldMkLst>
          <pc:docMk/>
          <pc:sldMk cId="2328604572" sldId="334"/>
        </pc:sldMkLst>
        <pc:picChg chg="mod">
          <ac:chgData name="Gewing-Mullins, Jordan A" userId="S::jag31@gatech.edu::1d128b12-4438-4bb0-83d5-2eaabbf292a8" providerId="AD" clId="Web-{2006B37C-382F-C133-297D-CAF44A69B286}" dt="2023-10-13T18:37:17.060" v="0" actId="1076"/>
          <ac:picMkLst>
            <pc:docMk/>
            <pc:sldMk cId="2328604572" sldId="334"/>
            <ac:picMk id="7" creationId="{DBA2C3AF-4F30-5962-DAC5-FD8BBE036E55}"/>
          </ac:picMkLst>
        </pc:picChg>
      </pc:sldChg>
    </pc:docChg>
  </pc:docChgLst>
  <pc:docChgLst>
    <pc:chgData name="Pothana, Sai K" userId="S::spothana3@gatech.edu::f6eb876c-fa31-4837-ba81-ae372dea92f5" providerId="AD" clId="Web-{75B52672-3F7F-A6DC-C99B-83B623312171}"/>
    <pc:docChg chg="modSld">
      <pc:chgData name="Pothana, Sai K" userId="S::spothana3@gatech.edu::f6eb876c-fa31-4837-ba81-ae372dea92f5" providerId="AD" clId="Web-{75B52672-3F7F-A6DC-C99B-83B623312171}" dt="2023-10-13T19:58:16.048" v="1" actId="20577"/>
      <pc:docMkLst>
        <pc:docMk/>
      </pc:docMkLst>
      <pc:sldChg chg="modSp">
        <pc:chgData name="Pothana, Sai K" userId="S::spothana3@gatech.edu::f6eb876c-fa31-4837-ba81-ae372dea92f5" providerId="AD" clId="Web-{75B52672-3F7F-A6DC-C99B-83B623312171}" dt="2023-10-13T19:58:16.048" v="1" actId="20577"/>
        <pc:sldMkLst>
          <pc:docMk/>
          <pc:sldMk cId="2972407311" sldId="332"/>
        </pc:sldMkLst>
        <pc:spChg chg="mod">
          <ac:chgData name="Pothana, Sai K" userId="S::spothana3@gatech.edu::f6eb876c-fa31-4837-ba81-ae372dea92f5" providerId="AD" clId="Web-{75B52672-3F7F-A6DC-C99B-83B623312171}" dt="2023-10-13T19:58:16.048" v="1" actId="20577"/>
          <ac:spMkLst>
            <pc:docMk/>
            <pc:sldMk cId="2972407311" sldId="332"/>
            <ac:spMk id="6" creationId="{42ECCEEA-4DFA-1EFC-6CE1-63C7B46C52AC}"/>
          </ac:spMkLst>
        </pc:spChg>
      </pc:sldChg>
    </pc:docChg>
  </pc:docChgLst>
  <pc:docChgLst>
    <pc:chgData name="Gewing-Mullins, Jordan A" userId="S::jag31@gatech.edu::1d128b12-4438-4bb0-83d5-2eaabbf292a8" providerId="AD" clId="Web-{6703D6D7-29E7-0F35-D557-E6FAC74DF7E2}"/>
    <pc:docChg chg="modSld">
      <pc:chgData name="Gewing-Mullins, Jordan A" userId="S::jag31@gatech.edu::1d128b12-4438-4bb0-83d5-2eaabbf292a8" providerId="AD" clId="Web-{6703D6D7-29E7-0F35-D557-E6FAC74DF7E2}" dt="2023-10-13T20:42:53.341" v="240"/>
      <pc:docMkLst>
        <pc:docMk/>
      </pc:docMkLst>
      <pc:sldChg chg="modSp delCm modNotes">
        <pc:chgData name="Gewing-Mullins, Jordan A" userId="S::jag31@gatech.edu::1d128b12-4438-4bb0-83d5-2eaabbf292a8" providerId="AD" clId="Web-{6703D6D7-29E7-0F35-D557-E6FAC74DF7E2}" dt="2023-10-13T20:39:55.460" v="167"/>
        <pc:sldMkLst>
          <pc:docMk/>
          <pc:sldMk cId="3291278321" sldId="319"/>
        </pc:sldMkLst>
        <pc:spChg chg="mod">
          <ac:chgData name="Gewing-Mullins, Jordan A" userId="S::jag31@gatech.edu::1d128b12-4438-4bb0-83d5-2eaabbf292a8" providerId="AD" clId="Web-{6703D6D7-29E7-0F35-D557-E6FAC74DF7E2}" dt="2023-10-13T20:34:25.436" v="16" actId="20577"/>
          <ac:spMkLst>
            <pc:docMk/>
            <pc:sldMk cId="3291278321" sldId="319"/>
            <ac:spMk id="2" creationId="{31C5F34D-8026-4973-97DA-CAE41DA52824}"/>
          </ac:spMkLst>
        </pc:spChg>
        <pc:extLst>
          <p:ext xmlns:p="http://schemas.openxmlformats.org/presentationml/2006/main" uri="{D6D511B9-2390-475A-947B-AFAB55BFBCF1}">
            <pc226:cmChg xmlns:pc226="http://schemas.microsoft.com/office/powerpoint/2022/06/main/command" chg="del">
              <pc226:chgData name="Gewing-Mullins, Jordan A" userId="S::jag31@gatech.edu::1d128b12-4438-4bb0-83d5-2eaabbf292a8" providerId="AD" clId="Web-{6703D6D7-29E7-0F35-D557-E6FAC74DF7E2}" dt="2023-10-13T20:01:09.852" v="0"/>
              <pc2:cmMkLst xmlns:pc2="http://schemas.microsoft.com/office/powerpoint/2019/9/main/command">
                <pc:docMk/>
                <pc:sldMk cId="3291278321" sldId="319"/>
                <pc2:cmMk id="{FD36763A-B026-4B85-A2D1-88C6CD58E19D}"/>
              </pc2:cmMkLst>
            </pc226:cmChg>
          </p:ext>
        </pc:extLst>
      </pc:sldChg>
      <pc:sldChg chg="modNotes">
        <pc:chgData name="Gewing-Mullins, Jordan A" userId="S::jag31@gatech.edu::1d128b12-4438-4bb0-83d5-2eaabbf292a8" providerId="AD" clId="Web-{6703D6D7-29E7-0F35-D557-E6FAC74DF7E2}" dt="2023-10-13T20:38:00.004" v="129"/>
        <pc:sldMkLst>
          <pc:docMk/>
          <pc:sldMk cId="368815630" sldId="320"/>
        </pc:sldMkLst>
      </pc:sldChg>
      <pc:sldChg chg="modNotes">
        <pc:chgData name="Gewing-Mullins, Jordan A" userId="S::jag31@gatech.edu::1d128b12-4438-4bb0-83d5-2eaabbf292a8" providerId="AD" clId="Web-{6703D6D7-29E7-0F35-D557-E6FAC74DF7E2}" dt="2023-10-13T20:42:53.341" v="240"/>
        <pc:sldMkLst>
          <pc:docMk/>
          <pc:sldMk cId="146986867" sldId="337"/>
        </pc:sldMkLst>
      </pc:sldChg>
    </pc:docChg>
  </pc:docChgLst>
  <pc:docChgLst>
    <pc:chgData name="Gewing-Mullins, Jordan A" userId="S::jag31@gatech.edu::1d128b12-4438-4bb0-83d5-2eaabbf292a8" providerId="AD" clId="Web-{AF03CE84-7D40-BDC6-C57E-0F4762B9ABF8}"/>
    <pc:docChg chg="modSld">
      <pc:chgData name="Gewing-Mullins, Jordan A" userId="S::jag31@gatech.edu::1d128b12-4438-4bb0-83d5-2eaabbf292a8" providerId="AD" clId="Web-{AF03CE84-7D40-BDC6-C57E-0F4762B9ABF8}" dt="2023-10-13T07:52:30" v="8" actId="20577"/>
      <pc:docMkLst>
        <pc:docMk/>
      </pc:docMkLst>
      <pc:sldChg chg="addSp delSp modSp">
        <pc:chgData name="Gewing-Mullins, Jordan A" userId="S::jag31@gatech.edu::1d128b12-4438-4bb0-83d5-2eaabbf292a8" providerId="AD" clId="Web-{AF03CE84-7D40-BDC6-C57E-0F4762B9ABF8}" dt="2023-10-13T07:50:42.699" v="5"/>
        <pc:sldMkLst>
          <pc:docMk/>
          <pc:sldMk cId="2328604572" sldId="334"/>
        </pc:sldMkLst>
        <pc:picChg chg="add del mod">
          <ac:chgData name="Gewing-Mullins, Jordan A" userId="S::jag31@gatech.edu::1d128b12-4438-4bb0-83d5-2eaabbf292a8" providerId="AD" clId="Web-{AF03CE84-7D40-BDC6-C57E-0F4762B9ABF8}" dt="2023-10-13T07:50:42.699" v="5"/>
          <ac:picMkLst>
            <pc:docMk/>
            <pc:sldMk cId="2328604572" sldId="334"/>
            <ac:picMk id="4" creationId="{8008A8DB-285A-F6B0-1809-1E86287593DB}"/>
          </ac:picMkLst>
        </pc:picChg>
        <pc:picChg chg="del">
          <ac:chgData name="Gewing-Mullins, Jordan A" userId="S::jag31@gatech.edu::1d128b12-4438-4bb0-83d5-2eaabbf292a8" providerId="AD" clId="Web-{AF03CE84-7D40-BDC6-C57E-0F4762B9ABF8}" dt="2023-10-13T07:50:11.979" v="0"/>
          <ac:picMkLst>
            <pc:docMk/>
            <pc:sldMk cId="2328604572" sldId="334"/>
            <ac:picMk id="9" creationId="{94877351-4570-58DE-EB3E-326D3D13CA90}"/>
          </ac:picMkLst>
        </pc:picChg>
      </pc:sldChg>
      <pc:sldChg chg="modSp">
        <pc:chgData name="Gewing-Mullins, Jordan A" userId="S::jag31@gatech.edu::1d128b12-4438-4bb0-83d5-2eaabbf292a8" providerId="AD" clId="Web-{AF03CE84-7D40-BDC6-C57E-0F4762B9ABF8}" dt="2023-10-13T07:52:30" v="8" actId="20577"/>
        <pc:sldMkLst>
          <pc:docMk/>
          <pc:sldMk cId="146986867" sldId="337"/>
        </pc:sldMkLst>
        <pc:spChg chg="mod">
          <ac:chgData name="Gewing-Mullins, Jordan A" userId="S::jag31@gatech.edu::1d128b12-4438-4bb0-83d5-2eaabbf292a8" providerId="AD" clId="Web-{AF03CE84-7D40-BDC6-C57E-0F4762B9ABF8}" dt="2023-10-13T07:52:30" v="8" actId="20577"/>
          <ac:spMkLst>
            <pc:docMk/>
            <pc:sldMk cId="146986867" sldId="337"/>
            <ac:spMk id="8" creationId="{76761750-A254-B9C9-D898-7E14978EF3BE}"/>
          </ac:spMkLst>
        </pc:spChg>
      </pc:sldChg>
    </pc:docChg>
  </pc:docChgLst>
  <pc:docChgLst>
    <pc:chgData name="Muriithi, Alexander" userId="S::amuriithi3@gatech.edu::96004759-7ba4-4110-923d-b5a90e4f74eb" providerId="AD" clId="Web-{AD0C9B5D-731F-00CA-ECFD-B96941CF1335}"/>
    <pc:docChg chg="sldOrd">
      <pc:chgData name="Muriithi, Alexander" userId="S::amuriithi3@gatech.edu::96004759-7ba4-4110-923d-b5a90e4f74eb" providerId="AD" clId="Web-{AD0C9B5D-731F-00CA-ECFD-B96941CF1335}" dt="2023-10-14T02:46:59.814" v="2"/>
      <pc:docMkLst>
        <pc:docMk/>
      </pc:docMkLst>
      <pc:sldChg chg="ord">
        <pc:chgData name="Muriithi, Alexander" userId="S::amuriithi3@gatech.edu::96004759-7ba4-4110-923d-b5a90e4f74eb" providerId="AD" clId="Web-{AD0C9B5D-731F-00CA-ECFD-B96941CF1335}" dt="2023-10-14T02:46:57.486" v="1"/>
        <pc:sldMkLst>
          <pc:docMk/>
          <pc:sldMk cId="208080560" sldId="331"/>
        </pc:sldMkLst>
      </pc:sldChg>
      <pc:sldChg chg="ord">
        <pc:chgData name="Muriithi, Alexander" userId="S::amuriithi3@gatech.edu::96004759-7ba4-4110-923d-b5a90e4f74eb" providerId="AD" clId="Web-{AD0C9B5D-731F-00CA-ECFD-B96941CF1335}" dt="2023-10-14T02:46:59.814" v="2"/>
        <pc:sldMkLst>
          <pc:docMk/>
          <pc:sldMk cId="2972407311" sldId="332"/>
        </pc:sldMkLst>
      </pc:sldChg>
    </pc:docChg>
  </pc:docChgLst>
  <pc:docChgLst>
    <pc:chgData name="Gewing-Mullins, Jordan A" userId="S::jag31@gatech.edu::1d128b12-4438-4bb0-83d5-2eaabbf292a8" providerId="AD" clId="Web-{9BD6647A-6349-D888-4903-8F3EF63F67DC}"/>
    <pc:docChg chg="modSld">
      <pc:chgData name="Gewing-Mullins, Jordan A" userId="S::jag31@gatech.edu::1d128b12-4438-4bb0-83d5-2eaabbf292a8" providerId="AD" clId="Web-{9BD6647A-6349-D888-4903-8F3EF63F67DC}" dt="2023-10-13T18:40:28.517" v="9" actId="1076"/>
      <pc:docMkLst>
        <pc:docMk/>
      </pc:docMkLst>
      <pc:sldChg chg="addSp delSp modSp">
        <pc:chgData name="Gewing-Mullins, Jordan A" userId="S::jag31@gatech.edu::1d128b12-4438-4bb0-83d5-2eaabbf292a8" providerId="AD" clId="Web-{9BD6647A-6349-D888-4903-8F3EF63F67DC}" dt="2023-10-13T18:40:28.517" v="9" actId="1076"/>
        <pc:sldMkLst>
          <pc:docMk/>
          <pc:sldMk cId="2328604572" sldId="334"/>
        </pc:sldMkLst>
        <pc:picChg chg="del">
          <ac:chgData name="Gewing-Mullins, Jordan A" userId="S::jag31@gatech.edu::1d128b12-4438-4bb0-83d5-2eaabbf292a8" providerId="AD" clId="Web-{9BD6647A-6349-D888-4903-8F3EF63F67DC}" dt="2023-10-13T18:39:42.359" v="4"/>
          <ac:picMkLst>
            <pc:docMk/>
            <pc:sldMk cId="2328604572" sldId="334"/>
            <ac:picMk id="5" creationId="{0D0DE61D-D806-B12E-5D95-1C1796E2C460}"/>
          </ac:picMkLst>
        </pc:picChg>
        <pc:picChg chg="del">
          <ac:chgData name="Gewing-Mullins, Jordan A" userId="S::jag31@gatech.edu::1d128b12-4438-4bb0-83d5-2eaabbf292a8" providerId="AD" clId="Web-{9BD6647A-6349-D888-4903-8F3EF63F67DC}" dt="2023-10-13T18:39:41.359" v="3"/>
          <ac:picMkLst>
            <pc:docMk/>
            <pc:sldMk cId="2328604572" sldId="334"/>
            <ac:picMk id="7" creationId="{DBA2C3AF-4F30-5962-DAC5-FD8BBE036E55}"/>
          </ac:picMkLst>
        </pc:picChg>
        <pc:picChg chg="add del mod">
          <ac:chgData name="Gewing-Mullins, Jordan A" userId="S::jag31@gatech.edu::1d128b12-4438-4bb0-83d5-2eaabbf292a8" providerId="AD" clId="Web-{9BD6647A-6349-D888-4903-8F3EF63F67DC}" dt="2023-10-13T18:39:39.719" v="2"/>
          <ac:picMkLst>
            <pc:docMk/>
            <pc:sldMk cId="2328604572" sldId="334"/>
            <ac:picMk id="8" creationId="{FE92CD04-49D0-010E-3296-5ED4249A5B85}"/>
          </ac:picMkLst>
        </pc:picChg>
        <pc:picChg chg="add mod">
          <ac:chgData name="Gewing-Mullins, Jordan A" userId="S::jag31@gatech.edu::1d128b12-4438-4bb0-83d5-2eaabbf292a8" providerId="AD" clId="Web-{9BD6647A-6349-D888-4903-8F3EF63F67DC}" dt="2023-10-13T18:40:28.517" v="9" actId="1076"/>
          <ac:picMkLst>
            <pc:docMk/>
            <pc:sldMk cId="2328604572" sldId="334"/>
            <ac:picMk id="9" creationId="{BD915422-7EBE-EFDA-2061-48FF4ACA97D6}"/>
          </ac:picMkLst>
        </pc:picChg>
      </pc:sldChg>
    </pc:docChg>
  </pc:docChgLst>
  <pc:docChgLst>
    <pc:chgData clId="Web-{03CAA6F4-7F56-E5B0-FD47-C488BFE00112}"/>
    <pc:docChg chg="modSld">
      <pc:chgData name="" userId="" providerId="" clId="Web-{03CAA6F4-7F56-E5B0-FD47-C488BFE00112}" dt="2023-10-11T20:39:16.730" v="0" actId="20577"/>
      <pc:docMkLst>
        <pc:docMk/>
      </pc:docMkLst>
      <pc:sldChg chg="modSp">
        <pc:chgData name="" userId="" providerId="" clId="Web-{03CAA6F4-7F56-E5B0-FD47-C488BFE00112}" dt="2023-10-11T20:39:16.730" v="0" actId="20577"/>
        <pc:sldMkLst>
          <pc:docMk/>
          <pc:sldMk cId="3285945310" sldId="330"/>
        </pc:sldMkLst>
        <pc:spChg chg="mod">
          <ac:chgData name="" userId="" providerId="" clId="Web-{03CAA6F4-7F56-E5B0-FD47-C488BFE00112}" dt="2023-10-11T20:39:16.730" v="0" actId="20577"/>
          <ac:spMkLst>
            <pc:docMk/>
            <pc:sldMk cId="3285945310" sldId="330"/>
            <ac:spMk id="2" creationId="{00000000-0000-0000-0000-000000000000}"/>
          </ac:spMkLst>
        </pc:spChg>
      </pc:sldChg>
    </pc:docChg>
  </pc:docChgLst>
  <pc:docChgLst>
    <pc:chgData name="Gewing-Mullins, Jordan A" userId="S::jag31@gatech.edu::1d128b12-4438-4bb0-83d5-2eaabbf292a8" providerId="AD" clId="Web-{CD54CAA7-8A98-156B-7146-F1888BD676E8}"/>
    <pc:docChg chg="delSld modSld">
      <pc:chgData name="Gewing-Mullins, Jordan A" userId="S::jag31@gatech.edu::1d128b12-4438-4bb0-83d5-2eaabbf292a8" providerId="AD" clId="Web-{CD54CAA7-8A98-156B-7146-F1888BD676E8}" dt="2023-10-13T18:21:56.165" v="207" actId="20577"/>
      <pc:docMkLst>
        <pc:docMk/>
      </pc:docMkLst>
      <pc:sldChg chg="modSp">
        <pc:chgData name="Gewing-Mullins, Jordan A" userId="S::jag31@gatech.edu::1d128b12-4438-4bb0-83d5-2eaabbf292a8" providerId="AD" clId="Web-{CD54CAA7-8A98-156B-7146-F1888BD676E8}" dt="2023-10-13T17:49:54.181" v="0" actId="1076"/>
        <pc:sldMkLst>
          <pc:docMk/>
          <pc:sldMk cId="1381094517" sldId="324"/>
        </pc:sldMkLst>
        <pc:picChg chg="mod">
          <ac:chgData name="Gewing-Mullins, Jordan A" userId="S::jag31@gatech.edu::1d128b12-4438-4bb0-83d5-2eaabbf292a8" providerId="AD" clId="Web-{CD54CAA7-8A98-156B-7146-F1888BD676E8}" dt="2023-10-13T17:49:54.181" v="0" actId="1076"/>
          <ac:picMkLst>
            <pc:docMk/>
            <pc:sldMk cId="1381094517" sldId="324"/>
            <ac:picMk id="4" creationId="{9CBDA996-E94D-D0E9-19DD-BC3DD072B7AD}"/>
          </ac:picMkLst>
        </pc:picChg>
      </pc:sldChg>
      <pc:sldChg chg="modSp delCm modCm">
        <pc:chgData name="Gewing-Mullins, Jordan A" userId="S::jag31@gatech.edu::1d128b12-4438-4bb0-83d5-2eaabbf292a8" providerId="AD" clId="Web-{CD54CAA7-8A98-156B-7146-F1888BD676E8}" dt="2023-10-13T18:21:56.165" v="207" actId="20577"/>
        <pc:sldMkLst>
          <pc:docMk/>
          <pc:sldMk cId="2309229383" sldId="335"/>
        </pc:sldMkLst>
        <pc:spChg chg="mod">
          <ac:chgData name="Gewing-Mullins, Jordan A" userId="S::jag31@gatech.edu::1d128b12-4438-4bb0-83d5-2eaabbf292a8" providerId="AD" clId="Web-{CD54CAA7-8A98-156B-7146-F1888BD676E8}" dt="2023-10-13T18:21:56.165" v="207" actId="20577"/>
          <ac:spMkLst>
            <pc:docMk/>
            <pc:sldMk cId="2309229383" sldId="335"/>
            <ac:spMk id="5" creationId="{4B63D1A1-DC9E-FFA1-1BD1-C6C9C01BD7F5}"/>
          </ac:spMkLst>
        </pc:spChg>
        <pc:extLst>
          <p:ext xmlns:p="http://schemas.openxmlformats.org/presentationml/2006/main" uri="{D6D511B9-2390-475A-947B-AFAB55BFBCF1}">
            <pc226:cmChg xmlns:pc226="http://schemas.microsoft.com/office/powerpoint/2022/06/main/command" chg="del">
              <pc226:chgData name="Gewing-Mullins, Jordan A" userId="S::jag31@gatech.edu::1d128b12-4438-4bb0-83d5-2eaabbf292a8" providerId="AD" clId="Web-{CD54CAA7-8A98-156B-7146-F1888BD676E8}" dt="2023-10-13T18:20:09.672" v="200"/>
              <pc2:cmMkLst xmlns:pc2="http://schemas.microsoft.com/office/powerpoint/2019/9/main/command">
                <pc:docMk/>
                <pc:sldMk cId="2309229383" sldId="335"/>
                <pc2:cmMk id="{E01BB64A-19D7-486D-8BBE-9952183CF0A8}"/>
              </pc2:cmMkLst>
            </pc226:cmChg>
            <pc226:cmChg xmlns:pc226="http://schemas.microsoft.com/office/powerpoint/2022/06/main/command" chg="mod">
              <pc226:chgData name="Gewing-Mullins, Jordan A" userId="S::jag31@gatech.edu::1d128b12-4438-4bb0-83d5-2eaabbf292a8" providerId="AD" clId="Web-{CD54CAA7-8A98-156B-7146-F1888BD676E8}" dt="2023-10-13T18:21:31.741" v="203" actId="20577"/>
              <pc2:cmMkLst xmlns:pc2="http://schemas.microsoft.com/office/powerpoint/2019/9/main/command">
                <pc:docMk/>
                <pc:sldMk cId="2309229383" sldId="335"/>
                <pc2:cmMk id="{86B152E1-5E76-4309-9DD1-668FA4E5B319}"/>
              </pc2:cmMkLst>
            </pc226:cmChg>
          </p:ext>
        </pc:extLst>
      </pc:sldChg>
      <pc:sldChg chg="addSp modSp delCm modCm">
        <pc:chgData name="Gewing-Mullins, Jordan A" userId="S::jag31@gatech.edu::1d128b12-4438-4bb0-83d5-2eaabbf292a8" providerId="AD" clId="Web-{CD54CAA7-8A98-156B-7146-F1888BD676E8}" dt="2023-10-13T18:19:06.151" v="191" actId="20577"/>
        <pc:sldMkLst>
          <pc:docMk/>
          <pc:sldMk cId="1704882575" sldId="338"/>
        </pc:sldMkLst>
        <pc:spChg chg="mod">
          <ac:chgData name="Gewing-Mullins, Jordan A" userId="S::jag31@gatech.edu::1d128b12-4438-4bb0-83d5-2eaabbf292a8" providerId="AD" clId="Web-{CD54CAA7-8A98-156B-7146-F1888BD676E8}" dt="2023-10-13T18:05:58.134" v="145" actId="20577"/>
          <ac:spMkLst>
            <pc:docMk/>
            <pc:sldMk cId="1704882575" sldId="338"/>
            <ac:spMk id="3" creationId="{FD4639A5-3C51-48C1-9363-BAA77207E08C}"/>
          </ac:spMkLst>
        </pc:spChg>
        <pc:spChg chg="mod">
          <ac:chgData name="Gewing-Mullins, Jordan A" userId="S::jag31@gatech.edu::1d128b12-4438-4bb0-83d5-2eaabbf292a8" providerId="AD" clId="Web-{CD54CAA7-8A98-156B-7146-F1888BD676E8}" dt="2023-10-13T18:18:53.947" v="187" actId="20577"/>
          <ac:spMkLst>
            <pc:docMk/>
            <pc:sldMk cId="1704882575" sldId="338"/>
            <ac:spMk id="5" creationId="{501DF422-465A-5A56-0697-63771A556229}"/>
          </ac:spMkLst>
        </pc:spChg>
        <pc:spChg chg="add mod">
          <ac:chgData name="Gewing-Mullins, Jordan A" userId="S::jag31@gatech.edu::1d128b12-4438-4bb0-83d5-2eaabbf292a8" providerId="AD" clId="Web-{CD54CAA7-8A98-156B-7146-F1888BD676E8}" dt="2023-10-13T18:19:06.151" v="191" actId="20577"/>
          <ac:spMkLst>
            <pc:docMk/>
            <pc:sldMk cId="1704882575" sldId="338"/>
            <ac:spMk id="6" creationId="{BA754A95-C576-F783-ECFD-9929F06691D3}"/>
          </ac:spMkLst>
        </pc:spChg>
        <pc:spChg chg="add mod">
          <ac:chgData name="Gewing-Mullins, Jordan A" userId="S::jag31@gatech.edu::1d128b12-4438-4bb0-83d5-2eaabbf292a8" providerId="AD" clId="Web-{CD54CAA7-8A98-156B-7146-F1888BD676E8}" dt="2023-10-13T18:18:56.197" v="188" actId="20577"/>
          <ac:spMkLst>
            <pc:docMk/>
            <pc:sldMk cId="1704882575" sldId="338"/>
            <ac:spMk id="7" creationId="{4DAA0F32-F98D-1332-A2B4-74A1A0E23E2E}"/>
          </ac:spMkLst>
        </pc:spChg>
        <pc:picChg chg="mod">
          <ac:chgData name="Gewing-Mullins, Jordan A" userId="S::jag31@gatech.edu::1d128b12-4438-4bb0-83d5-2eaabbf292a8" providerId="AD" clId="Web-{CD54CAA7-8A98-156B-7146-F1888BD676E8}" dt="2023-10-13T18:05:10.458" v="123" actId="1076"/>
          <ac:picMkLst>
            <pc:docMk/>
            <pc:sldMk cId="1704882575" sldId="338"/>
            <ac:picMk id="4" creationId="{F34E1694-8566-809F-79EA-78000D307AB6}"/>
          </ac:picMkLst>
        </pc:picChg>
        <pc:picChg chg="mod">
          <ac:chgData name="Gewing-Mullins, Jordan A" userId="S::jag31@gatech.edu::1d128b12-4438-4bb0-83d5-2eaabbf292a8" providerId="AD" clId="Web-{CD54CAA7-8A98-156B-7146-F1888BD676E8}" dt="2023-10-13T18:05:08.474" v="122" actId="1076"/>
          <ac:picMkLst>
            <pc:docMk/>
            <pc:sldMk cId="1704882575" sldId="338"/>
            <ac:picMk id="9" creationId="{B20B9058-C930-EEE9-2376-C5AAE731A76A}"/>
          </ac:picMkLst>
        </pc:picChg>
        <pc:extLst>
          <p:ext xmlns:p="http://schemas.openxmlformats.org/presentationml/2006/main" uri="{D6D511B9-2390-475A-947B-AFAB55BFBCF1}">
            <pc226:cmChg xmlns:pc226="http://schemas.microsoft.com/office/powerpoint/2022/06/main/command" chg="del mod">
              <pc226:chgData name="Gewing-Mullins, Jordan A" userId="S::jag31@gatech.edu::1d128b12-4438-4bb0-83d5-2eaabbf292a8" providerId="AD" clId="Web-{CD54CAA7-8A98-156B-7146-F1888BD676E8}" dt="2023-10-13T17:51:40.346" v="13"/>
              <pc2:cmMkLst xmlns:pc2="http://schemas.microsoft.com/office/powerpoint/2019/9/main/command">
                <pc:docMk/>
                <pc:sldMk cId="1704882575" sldId="338"/>
                <pc2:cmMk id="{81344C19-319F-44E0-B259-F6EEFC43DE7A}"/>
              </pc2:cmMkLst>
            </pc226:cmChg>
          </p:ext>
        </pc:extLst>
      </pc:sldChg>
      <pc:sldChg chg="del">
        <pc:chgData name="Gewing-Mullins, Jordan A" userId="S::jag31@gatech.edu::1d128b12-4438-4bb0-83d5-2eaabbf292a8" providerId="AD" clId="Web-{CD54CAA7-8A98-156B-7146-F1888BD676E8}" dt="2023-10-13T18:01:14.267" v="82"/>
        <pc:sldMkLst>
          <pc:docMk/>
          <pc:sldMk cId="3305196225" sldId="340"/>
        </pc:sldMkLst>
      </pc:sldChg>
      <pc:sldChg chg="del">
        <pc:chgData name="Gewing-Mullins, Jordan A" userId="S::jag31@gatech.edu::1d128b12-4438-4bb0-83d5-2eaabbf292a8" providerId="AD" clId="Web-{CD54CAA7-8A98-156B-7146-F1888BD676E8}" dt="2023-10-13T18:01:16.205" v="83"/>
        <pc:sldMkLst>
          <pc:docMk/>
          <pc:sldMk cId="2477736640"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57F85E9-B38A-4033-8FE2-28F106EB9728}" type="datetimeFigureOut">
              <a:rPr lang="en-US" smtClean="0"/>
              <a:t>10/13/2023</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420AB15E-8641-45CB-BF12-EA6B0D611F5E}" type="slidenum">
              <a:rPr lang="en-US" smtClean="0"/>
              <a:t>‹#›</a:t>
            </a:fld>
            <a:endParaRPr lang="en-US"/>
          </a:p>
        </p:txBody>
      </p:sp>
    </p:spTree>
    <p:extLst>
      <p:ext uri="{BB962C8B-B14F-4D97-AF65-F5344CB8AC3E}">
        <p14:creationId xmlns:p14="http://schemas.microsoft.com/office/powerpoint/2010/main" val="326924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model, ours only as good as the data that goes into it. We’re using many sources that are hard to QC , which poses a slight risk. Additionally, predictive and prescriptive models can get pretty complex. We think the payoff of this project is high, though, because people may gain insights that could help plan concerts better.  (23s)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420AB15E-8641-45CB-BF12-EA6B0D611F5E}" type="slidenum">
              <a:rPr lang="en-US" smtClean="0"/>
              <a:t>7</a:t>
            </a:fld>
            <a:endParaRPr lang="en-US"/>
          </a:p>
        </p:txBody>
      </p:sp>
    </p:spTree>
    <p:extLst>
      <p:ext uri="{BB962C8B-B14F-4D97-AF65-F5344CB8AC3E}">
        <p14:creationId xmlns:p14="http://schemas.microsoft.com/office/powerpoint/2010/main" val="309103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If we had more money we would purchase data from Pollstar, but we have no money, so this project will be free and completed within two months. (10s)</a:t>
            </a:r>
            <a:endParaRPr lang="en-US" dirty="0"/>
          </a:p>
        </p:txBody>
      </p:sp>
      <p:sp>
        <p:nvSpPr>
          <p:cNvPr id="4" name="Slide Number Placeholder 3"/>
          <p:cNvSpPr>
            <a:spLocks noGrp="1"/>
          </p:cNvSpPr>
          <p:nvPr>
            <p:ph type="sldNum" sz="quarter" idx="5"/>
          </p:nvPr>
        </p:nvSpPr>
        <p:spPr/>
        <p:txBody>
          <a:bodyPr/>
          <a:lstStyle/>
          <a:p>
            <a:fld id="{420AB15E-8641-45CB-BF12-EA6B0D611F5E}" type="slidenum">
              <a:rPr lang="en-US" smtClean="0"/>
              <a:t>8</a:t>
            </a:fld>
            <a:endParaRPr lang="en-US"/>
          </a:p>
        </p:txBody>
      </p:sp>
    </p:spTree>
    <p:extLst>
      <p:ext uri="{BB962C8B-B14F-4D97-AF65-F5344CB8AC3E}">
        <p14:creationId xmlns:p14="http://schemas.microsoft.com/office/powerpoint/2010/main" val="376954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Though our project is novel, there is literature precedent for tour planning using optimization and other math models. </a:t>
            </a:r>
            <a:r>
              <a:rPr lang="en-US"/>
              <a:t>We also found in our literature review that the history of music analytics has evolved from exploring complex factors like network structures, genres, and collaboration's impact on success to developing tools for visualizing musical patterns and profiling artists. By using larger, more, and newer datasets we are excited about the potential to build even more meaningful tools for the industry. (30s)</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420AB15E-8641-45CB-BF12-EA6B0D611F5E}" type="slidenum">
              <a:rPr lang="en-US" smtClean="0"/>
              <a:t>9</a:t>
            </a:fld>
            <a:endParaRPr lang="en-US"/>
          </a:p>
        </p:txBody>
      </p:sp>
    </p:spTree>
    <p:extLst>
      <p:ext uri="{BB962C8B-B14F-4D97-AF65-F5344CB8AC3E}">
        <p14:creationId xmlns:p14="http://schemas.microsoft.com/office/powerpoint/2010/main" val="343020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you can see our plan of activities from data collection to model evaluation and UI development. Our midterm goal is to have a working interactive tool with at least 3 visualizations. Our final check would be a model that can predict tour revenue with a moderate R-squared. (20s)</a:t>
            </a:r>
          </a:p>
        </p:txBody>
      </p:sp>
      <p:sp>
        <p:nvSpPr>
          <p:cNvPr id="4" name="Slide Number Placeholder 3"/>
          <p:cNvSpPr>
            <a:spLocks noGrp="1"/>
          </p:cNvSpPr>
          <p:nvPr>
            <p:ph type="sldNum" sz="quarter" idx="5"/>
          </p:nvPr>
        </p:nvSpPr>
        <p:spPr/>
        <p:txBody>
          <a:bodyPr/>
          <a:lstStyle/>
          <a:p>
            <a:fld id="{420AB15E-8641-45CB-BF12-EA6B0D611F5E}" type="slidenum">
              <a:rPr lang="en-US" smtClean="0"/>
              <a:t>10</a:t>
            </a:fld>
            <a:endParaRPr lang="en-US"/>
          </a:p>
        </p:txBody>
      </p:sp>
    </p:spTree>
    <p:extLst>
      <p:ext uri="{BB962C8B-B14F-4D97-AF65-F5344CB8AC3E}">
        <p14:creationId xmlns:p14="http://schemas.microsoft.com/office/powerpoint/2010/main" val="2838673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3" y="1557867"/>
            <a:ext cx="5096935"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a:t>Click to edit Master title style</a:t>
            </a:r>
          </a:p>
        </p:txBody>
      </p:sp>
      <p:sp>
        <p:nvSpPr>
          <p:cNvPr id="3" name="Subtitle 2"/>
          <p:cNvSpPr>
            <a:spLocks noGrp="1"/>
          </p:cNvSpPr>
          <p:nvPr>
            <p:ph type="subTitle" idx="1"/>
          </p:nvPr>
        </p:nvSpPr>
        <p:spPr>
          <a:xfrm>
            <a:off x="3725332" y="4275668"/>
            <a:ext cx="5096935"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25333" y="1557867"/>
            <a:ext cx="5096935"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a:t>Click to edit Master title SLIDE</a:t>
            </a:r>
          </a:p>
        </p:txBody>
      </p:sp>
      <p:sp>
        <p:nvSpPr>
          <p:cNvPr id="3" name="Subtitle 2"/>
          <p:cNvSpPr>
            <a:spLocks noGrp="1"/>
          </p:cNvSpPr>
          <p:nvPr>
            <p:ph type="subTitle" idx="1"/>
          </p:nvPr>
        </p:nvSpPr>
        <p:spPr>
          <a:xfrm>
            <a:off x="3725332" y="4275668"/>
            <a:ext cx="5096935"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90133"/>
            <a:ext cx="8830733" cy="46736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0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8873067" cy="47498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362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600200"/>
            <a:ext cx="4191000" cy="4621678"/>
          </a:xfrm>
        </p:spPr>
        <p:txBody>
          <a:bodyPr lIns="274320" rIns="274320"/>
          <a:lstStyle>
            <a:lvl1pPr>
              <a:spcAft>
                <a:spcPts val="450"/>
              </a:spcAft>
              <a:defRPr sz="1800">
                <a:solidFill>
                  <a:schemeClr val="bg1">
                    <a:lumMod val="85000"/>
                    <a:lumOff val="15000"/>
                  </a:schemeClr>
                </a:solidFill>
              </a:defRPr>
            </a:lvl1pPr>
            <a:lvl2pPr>
              <a:spcAft>
                <a:spcPts val="450"/>
              </a:spcAft>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563536" y="1600200"/>
            <a:ext cx="4351865" cy="4621678"/>
          </a:xfrm>
        </p:spPr>
        <p:txBody>
          <a:bodyPr lIns="274320" rIns="274320"/>
          <a:lstStyle>
            <a:lvl1pPr>
              <a:spcAft>
                <a:spcPts val="450"/>
              </a:spcAft>
              <a:defRPr sz="1800">
                <a:solidFill>
                  <a:schemeClr val="bg1">
                    <a:lumMod val="85000"/>
                    <a:lumOff val="15000"/>
                  </a:schemeClr>
                </a:solidFill>
              </a:defRPr>
            </a:lvl1pPr>
            <a:lvl2pPr>
              <a:spcAft>
                <a:spcPts val="450"/>
              </a:spcAft>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617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254000" y="1371600"/>
            <a:ext cx="4216401" cy="2253044"/>
          </a:xfrm>
        </p:spPr>
        <p:txBody>
          <a:bodyPr/>
          <a:lstStyle/>
          <a:p>
            <a:endParaRPr lang="en-US"/>
          </a:p>
        </p:txBody>
      </p:sp>
      <p:sp>
        <p:nvSpPr>
          <p:cNvPr id="4" name="Picture Placeholder 3"/>
          <p:cNvSpPr>
            <a:spLocks noGrp="1"/>
          </p:cNvSpPr>
          <p:nvPr>
            <p:ph type="pic" sz="quarter" idx="11"/>
          </p:nvPr>
        </p:nvSpPr>
        <p:spPr>
          <a:xfrm>
            <a:off x="4656667" y="1371600"/>
            <a:ext cx="4207934" cy="2253044"/>
          </a:xfrm>
        </p:spPr>
        <p:txBody>
          <a:bodyPr/>
          <a:lstStyle/>
          <a:p>
            <a:endParaRPr lang="en-US"/>
          </a:p>
        </p:txBody>
      </p:sp>
      <p:sp>
        <p:nvSpPr>
          <p:cNvPr id="5" name="Picture Placeholder 3"/>
          <p:cNvSpPr>
            <a:spLocks noGrp="1"/>
          </p:cNvSpPr>
          <p:nvPr>
            <p:ph type="pic" sz="quarter" idx="12"/>
          </p:nvPr>
        </p:nvSpPr>
        <p:spPr>
          <a:xfrm>
            <a:off x="254000" y="3784602"/>
            <a:ext cx="4216401" cy="2459799"/>
          </a:xfrm>
        </p:spPr>
        <p:txBody>
          <a:bodyPr/>
          <a:lstStyle/>
          <a:p>
            <a:endParaRPr lang="en-US"/>
          </a:p>
        </p:txBody>
      </p:sp>
      <p:sp>
        <p:nvSpPr>
          <p:cNvPr id="6" name="Picture Placeholder 3"/>
          <p:cNvSpPr>
            <a:spLocks noGrp="1"/>
          </p:cNvSpPr>
          <p:nvPr>
            <p:ph type="pic" sz="quarter" idx="13"/>
          </p:nvPr>
        </p:nvSpPr>
        <p:spPr>
          <a:xfrm>
            <a:off x="4656667" y="3784600"/>
            <a:ext cx="4207934" cy="2459800"/>
          </a:xfrm>
        </p:spPr>
        <p:txBody>
          <a:bodyPr/>
          <a:lstStyle/>
          <a:p>
            <a:endParaRPr lang="en-US"/>
          </a:p>
        </p:txBody>
      </p:sp>
    </p:spTree>
    <p:extLst>
      <p:ext uri="{BB962C8B-B14F-4D97-AF65-F5344CB8AC3E}">
        <p14:creationId xmlns:p14="http://schemas.microsoft.com/office/powerpoint/2010/main" val="172913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2467" y="1329267"/>
            <a:ext cx="2751666" cy="1400218"/>
          </a:xfrm>
        </p:spPr>
        <p:txBody>
          <a:bodyPr/>
          <a:lstStyle/>
          <a:p>
            <a:endParaRPr lang="en-US"/>
          </a:p>
        </p:txBody>
      </p:sp>
      <p:sp>
        <p:nvSpPr>
          <p:cNvPr id="6" name="Picture Placeholder 3"/>
          <p:cNvSpPr>
            <a:spLocks noGrp="1"/>
          </p:cNvSpPr>
          <p:nvPr>
            <p:ph type="pic" sz="quarter" idx="12"/>
          </p:nvPr>
        </p:nvSpPr>
        <p:spPr>
          <a:xfrm>
            <a:off x="6092776" y="1329267"/>
            <a:ext cx="2805693" cy="1400218"/>
          </a:xfrm>
        </p:spPr>
        <p:txBody>
          <a:bodyPr/>
          <a:lstStyle/>
          <a:p>
            <a:endParaRPr lang="en-US"/>
          </a:p>
        </p:txBody>
      </p:sp>
      <p:sp>
        <p:nvSpPr>
          <p:cNvPr id="7" name="Picture Placeholder 3"/>
          <p:cNvSpPr>
            <a:spLocks noGrp="1"/>
          </p:cNvSpPr>
          <p:nvPr>
            <p:ph type="pic" sz="quarter" idx="13"/>
          </p:nvPr>
        </p:nvSpPr>
        <p:spPr>
          <a:xfrm>
            <a:off x="3132668" y="1329267"/>
            <a:ext cx="2870200" cy="1400218"/>
          </a:xfrm>
        </p:spPr>
        <p:txBody>
          <a:bodyPr/>
          <a:lstStyle/>
          <a:p>
            <a:endParaRPr lang="en-US"/>
          </a:p>
        </p:txBody>
      </p:sp>
      <p:sp>
        <p:nvSpPr>
          <p:cNvPr id="8" name="Picture Placeholder 3"/>
          <p:cNvSpPr>
            <a:spLocks noGrp="1"/>
          </p:cNvSpPr>
          <p:nvPr>
            <p:ph type="pic" sz="quarter" idx="14"/>
          </p:nvPr>
        </p:nvSpPr>
        <p:spPr>
          <a:xfrm>
            <a:off x="262467" y="2946400"/>
            <a:ext cx="2751666" cy="1514524"/>
          </a:xfrm>
        </p:spPr>
        <p:txBody>
          <a:bodyPr/>
          <a:lstStyle/>
          <a:p>
            <a:endParaRPr lang="en-US"/>
          </a:p>
        </p:txBody>
      </p:sp>
      <p:sp>
        <p:nvSpPr>
          <p:cNvPr id="9" name="Picture Placeholder 3"/>
          <p:cNvSpPr>
            <a:spLocks noGrp="1"/>
          </p:cNvSpPr>
          <p:nvPr>
            <p:ph type="pic" sz="quarter" idx="15"/>
          </p:nvPr>
        </p:nvSpPr>
        <p:spPr>
          <a:xfrm>
            <a:off x="6092776" y="2946400"/>
            <a:ext cx="2805693" cy="1514524"/>
          </a:xfrm>
        </p:spPr>
        <p:txBody>
          <a:bodyPr/>
          <a:lstStyle/>
          <a:p>
            <a:endParaRPr lang="en-US"/>
          </a:p>
        </p:txBody>
      </p:sp>
      <p:sp>
        <p:nvSpPr>
          <p:cNvPr id="10" name="Picture Placeholder 3"/>
          <p:cNvSpPr>
            <a:spLocks noGrp="1"/>
          </p:cNvSpPr>
          <p:nvPr>
            <p:ph type="pic" sz="quarter" idx="16"/>
          </p:nvPr>
        </p:nvSpPr>
        <p:spPr>
          <a:xfrm>
            <a:off x="3132668" y="2946400"/>
            <a:ext cx="2870200" cy="1514524"/>
          </a:xfrm>
        </p:spPr>
        <p:txBody>
          <a:bodyPr/>
          <a:lstStyle/>
          <a:p>
            <a:endParaRPr lang="en-US"/>
          </a:p>
        </p:txBody>
      </p:sp>
      <p:sp>
        <p:nvSpPr>
          <p:cNvPr id="11" name="Picture Placeholder 3"/>
          <p:cNvSpPr>
            <a:spLocks noGrp="1"/>
          </p:cNvSpPr>
          <p:nvPr>
            <p:ph type="pic" sz="quarter" idx="17"/>
          </p:nvPr>
        </p:nvSpPr>
        <p:spPr>
          <a:xfrm>
            <a:off x="262467" y="4677839"/>
            <a:ext cx="2751666" cy="1507682"/>
          </a:xfrm>
        </p:spPr>
        <p:txBody>
          <a:bodyPr/>
          <a:lstStyle/>
          <a:p>
            <a:endParaRPr lang="en-US"/>
          </a:p>
        </p:txBody>
      </p:sp>
      <p:sp>
        <p:nvSpPr>
          <p:cNvPr id="12" name="Picture Placeholder 3"/>
          <p:cNvSpPr>
            <a:spLocks noGrp="1"/>
          </p:cNvSpPr>
          <p:nvPr>
            <p:ph type="pic" sz="quarter" idx="18"/>
          </p:nvPr>
        </p:nvSpPr>
        <p:spPr>
          <a:xfrm>
            <a:off x="6092776" y="4677839"/>
            <a:ext cx="2805692" cy="1507682"/>
          </a:xfrm>
        </p:spPr>
        <p:txBody>
          <a:bodyPr/>
          <a:lstStyle/>
          <a:p>
            <a:endParaRPr lang="en-US"/>
          </a:p>
        </p:txBody>
      </p:sp>
      <p:sp>
        <p:nvSpPr>
          <p:cNvPr id="13" name="Picture Placeholder 3"/>
          <p:cNvSpPr>
            <a:spLocks noGrp="1"/>
          </p:cNvSpPr>
          <p:nvPr>
            <p:ph type="pic" sz="quarter" idx="19"/>
          </p:nvPr>
        </p:nvSpPr>
        <p:spPr>
          <a:xfrm>
            <a:off x="3132668" y="4677839"/>
            <a:ext cx="2870200" cy="1507682"/>
          </a:xfrm>
        </p:spPr>
        <p:txBody>
          <a:bodyPr/>
          <a:lstStyle/>
          <a:p>
            <a:endParaRPr lang="en-US"/>
          </a:p>
        </p:txBody>
      </p:sp>
    </p:spTree>
    <p:extLst>
      <p:ext uri="{BB962C8B-B14F-4D97-AF65-F5344CB8AC3E}">
        <p14:creationId xmlns:p14="http://schemas.microsoft.com/office/powerpoint/2010/main" val="3357477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60960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5765800" cy="991352"/>
          </a:xfrm>
          <a:prstGeom prst="rect">
            <a:avLst/>
          </a:prstGeom>
          <a:solidFill>
            <a:schemeClr val="bg1"/>
          </a:solidFill>
        </p:spPr>
        <p:txBody>
          <a:bodyPr vert="horz" lIns="27432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1" y="1363133"/>
            <a:ext cx="8924509" cy="4834466"/>
          </a:xfrm>
          <a:prstGeom prst="rect">
            <a:avLst/>
          </a:prstGeom>
        </p:spPr>
        <p:txBody>
          <a:bodyPr vert="horz" lIns="274320" tIns="45720" rIns="27432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342900" rtl="0" eaLnBrk="1" latinLnBrk="0" hangingPunct="1">
        <a:spcBef>
          <a:spcPct val="0"/>
        </a:spcBef>
        <a:buNone/>
        <a:defRPr sz="1800" kern="1200" cap="all" spc="150">
          <a:solidFill>
            <a:srgbClr val="EEB211"/>
          </a:solidFill>
          <a:latin typeface="Calibri"/>
          <a:ea typeface="+mj-ea"/>
          <a:cs typeface="+mj-cs"/>
        </a:defRPr>
      </a:lvl1pPr>
    </p:titleStyle>
    <p:bodyStyle>
      <a:lvl1pPr marL="0" indent="0" algn="l" defTabSz="342900" rtl="0" eaLnBrk="1" latinLnBrk="0" hangingPunct="1">
        <a:spcBef>
          <a:spcPct val="20000"/>
        </a:spcBef>
        <a:buFont typeface="Arial"/>
        <a:buNone/>
        <a:defRPr sz="2400" kern="1200">
          <a:solidFill>
            <a:srgbClr val="262626"/>
          </a:solidFill>
          <a:latin typeface="+mn-lt"/>
          <a:ea typeface="+mn-ea"/>
          <a:cs typeface="+mn-cs"/>
        </a:defRPr>
      </a:lvl1pPr>
      <a:lvl2pPr marL="349758" indent="-214313" algn="l" defTabSz="342900" rtl="0" eaLnBrk="1" latinLnBrk="0" hangingPunct="1">
        <a:spcBef>
          <a:spcPct val="20000"/>
        </a:spcBef>
        <a:buFont typeface="Arial"/>
        <a:buChar char="•"/>
        <a:defRPr sz="2100" kern="1200">
          <a:solidFill>
            <a:srgbClr val="262626"/>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262626"/>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musicbrainz.org/" TargetMode="External"/><Relationship Id="rId3" Type="http://schemas.openxmlformats.org/officeDocument/2006/relationships/hyperlink" Target="http://www.digitalmusicnews.com/2017/06/07/music-industry-concerts-streaming/" TargetMode="External"/><Relationship Id="rId7" Type="http://schemas.openxmlformats.org/officeDocument/2006/relationships/hyperlink" Target="https://doi.org/10.21203/rs.3.rs-1772541/v1" TargetMode="External"/><Relationship Id="rId2" Type="http://schemas.openxmlformats.org/officeDocument/2006/relationships/hyperlink" Target="http://www.digitalmusicnews.com/2018/10/26/latest-live-music-revenue-31-billion-2022/" TargetMode="External"/><Relationship Id="rId1" Type="http://schemas.openxmlformats.org/officeDocument/2006/relationships/slideLayout" Target="../slideLayouts/slideLayout3.xml"/><Relationship Id="rId6" Type="http://schemas.openxmlformats.org/officeDocument/2006/relationships/hyperlink" Target="http://www.seatunique.com/blog/concert-tour-predictions" TargetMode="External"/><Relationship Id="rId5" Type="http://schemas.openxmlformats.org/officeDocument/2006/relationships/hyperlink" Target="http://www.vividseats.com/blog/2024-concert-tour-predictions" TargetMode="External"/><Relationship Id="rId4" Type="http://schemas.openxmlformats.org/officeDocument/2006/relationships/hyperlink" Target="https://towardsdatascience.com/" TargetMode="External"/><Relationship Id="rId9" Type="http://schemas.openxmlformats.org/officeDocument/2006/relationships/hyperlink" Target="https://iterationinsights.com/article/understanding-the-different-types-of-analytic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mj-lt"/>
                <a:cs typeface="+mj-lt"/>
              </a:rPr>
              <a:t>Music Industry Visualization &amp; Tour Analytics</a:t>
            </a:r>
          </a:p>
        </p:txBody>
      </p:sp>
      <p:sp>
        <p:nvSpPr>
          <p:cNvPr id="3" name="Subtitle 2"/>
          <p:cNvSpPr>
            <a:spLocks noGrp="1"/>
          </p:cNvSpPr>
          <p:nvPr>
            <p:ph type="subTitle" idx="1"/>
          </p:nvPr>
        </p:nvSpPr>
        <p:spPr/>
        <p:txBody>
          <a:bodyPr vert="horz" lIns="91440" tIns="45720" rIns="91440" bIns="45720" rtlCol="0" anchor="t">
            <a:noAutofit/>
          </a:bodyPr>
          <a:lstStyle/>
          <a:p>
            <a:r>
              <a:rPr lang="en-US" sz="1200" b="1"/>
              <a:t>Katherine Bae</a:t>
            </a:r>
          </a:p>
          <a:p>
            <a:r>
              <a:rPr lang="en-US" sz="1200" b="1"/>
              <a:t>Jordan Gewing-Mullins</a:t>
            </a:r>
            <a:endParaRPr lang="en-US" sz="1200" b="1">
              <a:ea typeface="Calibri"/>
              <a:cs typeface="Calibri"/>
            </a:endParaRPr>
          </a:p>
          <a:p>
            <a:r>
              <a:rPr lang="en-US" sz="1200" b="1"/>
              <a:t>Bikash Kumar Jha</a:t>
            </a:r>
          </a:p>
          <a:p>
            <a:r>
              <a:rPr lang="en-US" sz="1200" b="1"/>
              <a:t>Alexander Muriithi </a:t>
            </a:r>
          </a:p>
          <a:p>
            <a:r>
              <a:rPr lang="en-US" sz="1200" b="1"/>
              <a:t>Sai Krishna </a:t>
            </a:r>
            <a:r>
              <a:rPr lang="en-US" sz="1200" b="1" err="1"/>
              <a:t>Pothana</a:t>
            </a:r>
            <a:endParaRPr lang="en-US" sz="1200" b="1"/>
          </a:p>
        </p:txBody>
      </p:sp>
    </p:spTree>
    <p:extLst>
      <p:ext uri="{BB962C8B-B14F-4D97-AF65-F5344CB8AC3E}">
        <p14:creationId xmlns:p14="http://schemas.microsoft.com/office/powerpoint/2010/main" val="328594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normAutofit/>
          </a:bodyPr>
          <a:lstStyle/>
          <a:p>
            <a:r>
              <a:rPr lang="en-US">
                <a:ea typeface="+mj-lt"/>
                <a:cs typeface="+mj-lt"/>
              </a:rPr>
              <a:t>Plan of Activities, Midterm/Final Checks</a:t>
            </a:r>
            <a:endParaRPr lang="en-US">
              <a:cs typeface="Calibri"/>
            </a:endParaRPr>
          </a:p>
        </p:txBody>
      </p:sp>
      <p:pic>
        <p:nvPicPr>
          <p:cNvPr id="6" name="Content Placeholder 5" descr="A screenshot of a calendar">
            <a:extLst>
              <a:ext uri="{FF2B5EF4-FFF2-40B4-BE49-F238E27FC236}">
                <a16:creationId xmlns:a16="http://schemas.microsoft.com/office/drawing/2014/main" id="{D4891733-0955-302B-5875-8913F77D18CE}"/>
              </a:ext>
            </a:extLst>
          </p:cNvPr>
          <p:cNvPicPr>
            <a:picLocks noGrp="1" noChangeAspect="1"/>
          </p:cNvPicPr>
          <p:nvPr>
            <p:ph idx="1"/>
          </p:nvPr>
        </p:nvPicPr>
        <p:blipFill>
          <a:blip r:embed="rId3"/>
          <a:stretch>
            <a:fillRect/>
          </a:stretch>
        </p:blipFill>
        <p:spPr>
          <a:xfrm>
            <a:off x="113151" y="1712949"/>
            <a:ext cx="8947710" cy="2219454"/>
          </a:xfrm>
        </p:spPr>
      </p:pic>
      <p:sp>
        <p:nvSpPr>
          <p:cNvPr id="8" name="Content Placeholder 1">
            <a:extLst>
              <a:ext uri="{FF2B5EF4-FFF2-40B4-BE49-F238E27FC236}">
                <a16:creationId xmlns:a16="http://schemas.microsoft.com/office/drawing/2014/main" id="{76761750-A254-B9C9-D898-7E14978EF3BE}"/>
              </a:ext>
            </a:extLst>
          </p:cNvPr>
          <p:cNvSpPr txBox="1">
            <a:spLocks/>
          </p:cNvSpPr>
          <p:nvPr/>
        </p:nvSpPr>
        <p:spPr>
          <a:xfrm>
            <a:off x="116254" y="3977146"/>
            <a:ext cx="8789424" cy="1652815"/>
          </a:xfrm>
          <a:prstGeom prst="rect">
            <a:avLst/>
          </a:prstGeom>
        </p:spPr>
        <p:txBody>
          <a:bodyPr vert="horz" lIns="91440" tIns="45720" rIns="91440" bIns="45720" rtlCol="0" anchor="t">
            <a:noAutofit/>
          </a:bodyPr>
          <a:lstStyle>
            <a:lvl1pPr marL="0" indent="0" algn="l" defTabSz="342900" rtl="0" eaLnBrk="1" latinLnBrk="0" hangingPunct="1">
              <a:spcBef>
                <a:spcPct val="20000"/>
              </a:spcBef>
              <a:spcAft>
                <a:spcPts val="450"/>
              </a:spcAft>
              <a:buFontTx/>
              <a:buNone/>
              <a:defRPr sz="1800" kern="1200">
                <a:solidFill>
                  <a:schemeClr val="tx1"/>
                </a:solidFill>
                <a:latin typeface="+mn-lt"/>
                <a:ea typeface="+mn-ea"/>
                <a:cs typeface="+mn-cs"/>
              </a:defRPr>
            </a:lvl1pPr>
            <a:lvl2pPr marL="349758" indent="-214313" algn="l" defTabSz="342900" rtl="0" eaLnBrk="1" latinLnBrk="0" hangingPunct="1">
              <a:spcBef>
                <a:spcPct val="20000"/>
              </a:spcBef>
              <a:spcAft>
                <a:spcPts val="450"/>
              </a:spcAft>
              <a:buFont typeface="Lucida Grande"/>
              <a:buChar char="•"/>
              <a:defRPr sz="1575"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Font typeface="Arial"/>
              <a:buChar char="•"/>
              <a:defRPr sz="1575"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8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a:solidFill>
                <a:srgbClr val="000000"/>
              </a:solidFill>
              <a:cs typeface="Calibri"/>
            </a:endParaRPr>
          </a:p>
          <a:p>
            <a:pPr marL="285750" indent="-285750">
              <a:buFont typeface="Arial"/>
              <a:buChar char="•"/>
            </a:pPr>
            <a:r>
              <a:rPr lang="en-US">
                <a:solidFill>
                  <a:srgbClr val="000000"/>
                </a:solidFill>
                <a:cs typeface="Calibri"/>
              </a:rPr>
              <a:t>Midterm checks: A functional interactive tool that shows at least three visualizations of music industry trends.</a:t>
            </a:r>
          </a:p>
          <a:p>
            <a:pPr marL="285750" indent="-285750">
              <a:buFont typeface="Arial"/>
              <a:buChar char="•"/>
            </a:pPr>
            <a:r>
              <a:rPr lang="en-US">
                <a:solidFill>
                  <a:srgbClr val="000000"/>
                </a:solidFill>
                <a:cs typeface="Calibri"/>
              </a:rPr>
              <a:t>Final checks: A model that can predict tour revenue. We are aiming for &gt;50% of tour revenue attributable to the model's predictors (R</a:t>
            </a:r>
            <a:r>
              <a:rPr lang="en-US" baseline="30000">
                <a:solidFill>
                  <a:srgbClr val="000000"/>
                </a:solidFill>
                <a:cs typeface="Calibri"/>
              </a:rPr>
              <a:t>2</a:t>
            </a:r>
            <a:r>
              <a:rPr lang="en-US">
                <a:solidFill>
                  <a:srgbClr val="000000"/>
                </a:solidFill>
                <a:cs typeface="Calibri"/>
              </a:rPr>
              <a:t> &gt;0.5).</a:t>
            </a:r>
          </a:p>
          <a:p>
            <a:pPr marL="692150" lvl="1" indent="-228600">
              <a:buFont typeface="Lucida Grande"/>
              <a:buAutoNum type="arabicPeriod"/>
            </a:pPr>
            <a:endParaRPr lang="en-US" sz="1100">
              <a:solidFill>
                <a:srgbClr val="333333"/>
              </a:solidFill>
              <a:cs typeface="Calibri"/>
            </a:endParaRPr>
          </a:p>
          <a:p>
            <a:endParaRPr lang="en-US">
              <a:cs typeface="Calibri"/>
            </a:endParaRPr>
          </a:p>
        </p:txBody>
      </p:sp>
    </p:spTree>
    <p:extLst>
      <p:ext uri="{BB962C8B-B14F-4D97-AF65-F5344CB8AC3E}">
        <p14:creationId xmlns:p14="http://schemas.microsoft.com/office/powerpoint/2010/main" val="14698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3E43D-191A-60D8-5DEA-0F56DEE9EFA5}"/>
              </a:ext>
            </a:extLst>
          </p:cNvPr>
          <p:cNvSpPr>
            <a:spLocks noGrp="1"/>
          </p:cNvSpPr>
          <p:nvPr>
            <p:ph idx="1"/>
          </p:nvPr>
        </p:nvSpPr>
        <p:spPr>
          <a:xfrm>
            <a:off x="457200" y="1490133"/>
            <a:ext cx="8373534" cy="4673600"/>
          </a:xfrm>
        </p:spPr>
        <p:txBody>
          <a:bodyPr vert="horz" lIns="91440" tIns="45720" rIns="91440" bIns="45720" rtlCol="0" anchor="t">
            <a:noAutofit/>
          </a:bodyPr>
          <a:lstStyle/>
          <a:p>
            <a:endParaRPr lang="en-US">
              <a:cs typeface="Calibri"/>
            </a:endParaRPr>
          </a:p>
          <a:p>
            <a:endParaRPr lang="en-US">
              <a:cs typeface="Calibri"/>
            </a:endParaRPr>
          </a:p>
          <a:p>
            <a:endParaRPr lang="en-US">
              <a:cs typeface="Calibri"/>
            </a:endParaRPr>
          </a:p>
        </p:txBody>
      </p:sp>
      <p:sp>
        <p:nvSpPr>
          <p:cNvPr id="3" name="Title 2">
            <a:extLst>
              <a:ext uri="{FF2B5EF4-FFF2-40B4-BE49-F238E27FC236}">
                <a16:creationId xmlns:a16="http://schemas.microsoft.com/office/drawing/2014/main" id="{611C0F87-8066-C1A1-308E-E7B9E05EF515}"/>
              </a:ext>
            </a:extLst>
          </p:cNvPr>
          <p:cNvSpPr>
            <a:spLocks noGrp="1"/>
          </p:cNvSpPr>
          <p:nvPr>
            <p:ph type="title"/>
          </p:nvPr>
        </p:nvSpPr>
        <p:spPr/>
        <p:txBody>
          <a:bodyPr/>
          <a:lstStyle/>
          <a:p>
            <a:r>
              <a:rPr lang="en-US">
                <a:cs typeface="Calibri"/>
              </a:rPr>
              <a:t>References</a:t>
            </a:r>
          </a:p>
        </p:txBody>
      </p:sp>
      <p:sp>
        <p:nvSpPr>
          <p:cNvPr id="5" name="Content Placeholder 1">
            <a:extLst>
              <a:ext uri="{FF2B5EF4-FFF2-40B4-BE49-F238E27FC236}">
                <a16:creationId xmlns:a16="http://schemas.microsoft.com/office/drawing/2014/main" id="{4B63D1A1-DC9E-FFA1-1BD1-C6C9C01BD7F5}"/>
              </a:ext>
            </a:extLst>
          </p:cNvPr>
          <p:cNvSpPr txBox="1">
            <a:spLocks/>
          </p:cNvSpPr>
          <p:nvPr/>
        </p:nvSpPr>
        <p:spPr>
          <a:xfrm>
            <a:off x="458875" y="1089874"/>
            <a:ext cx="8373534" cy="4673600"/>
          </a:xfrm>
          <a:prstGeom prst="rect">
            <a:avLst/>
          </a:prstGeom>
        </p:spPr>
        <p:txBody>
          <a:bodyPr vert="horz" lIns="91440" tIns="45720" rIns="91440" bIns="45720" rtlCol="0" anchor="t">
            <a:noAutofit/>
          </a:bodyPr>
          <a:lstStyle>
            <a:lvl1pPr marL="0" indent="0" algn="l" defTabSz="342900" rtl="0" eaLnBrk="1" latinLnBrk="0" hangingPunct="1">
              <a:spcBef>
                <a:spcPct val="20000"/>
              </a:spcBef>
              <a:spcAft>
                <a:spcPts val="450"/>
              </a:spcAft>
              <a:buFontTx/>
              <a:buNone/>
              <a:defRPr sz="1800" kern="1200">
                <a:solidFill>
                  <a:schemeClr val="tx1"/>
                </a:solidFill>
                <a:latin typeface="+mn-lt"/>
                <a:ea typeface="+mn-ea"/>
                <a:cs typeface="+mn-cs"/>
              </a:defRPr>
            </a:lvl1pPr>
            <a:lvl2pPr marL="349758" indent="-214313" algn="l" defTabSz="342900" rtl="0" eaLnBrk="1" latinLnBrk="0" hangingPunct="1">
              <a:spcBef>
                <a:spcPct val="20000"/>
              </a:spcBef>
              <a:spcAft>
                <a:spcPts val="450"/>
              </a:spcAft>
              <a:buFont typeface="Lucida Grande"/>
              <a:buChar char="•"/>
              <a:defRPr sz="1575"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Font typeface="Arial"/>
              <a:buChar char="•"/>
              <a:defRPr sz="1575"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8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indent="-228600">
              <a:buAutoNum type="arabicPeriod"/>
            </a:pPr>
            <a:r>
              <a:rPr lang="en-US" sz="1100">
                <a:ea typeface="+mn-lt"/>
                <a:cs typeface="+mn-lt"/>
              </a:rPr>
              <a:t>Sanchez, Daniel. "The Live Music Industry Will Be Worth $31 Billion Worldwide by 2022." Digital Music News, 26 Oct. 2018, </a:t>
            </a:r>
            <a:r>
              <a:rPr lang="en-US" sz="1100">
                <a:ea typeface="+mn-lt"/>
                <a:cs typeface="+mn-lt"/>
                <a:hlinkClick r:id="rId2">
                  <a:extLst>
                    <a:ext uri="{A12FA001-AC4F-418D-AE19-62706E023703}">
                      <ahyp:hlinkClr xmlns:ahyp="http://schemas.microsoft.com/office/drawing/2018/hyperlinkcolor" val="tx"/>
                    </a:ext>
                  </a:extLst>
                </a:hlinkClick>
              </a:rPr>
              <a:t>www.digitalmusicnews.com/2018/10/26/latest-live-music-revenue-31-billion-2022/</a:t>
            </a:r>
            <a:r>
              <a:rPr lang="en-US" sz="1100">
                <a:ea typeface="+mn-lt"/>
                <a:cs typeface="+mn-lt"/>
              </a:rPr>
              <a:t>.</a:t>
            </a:r>
          </a:p>
          <a:p>
            <a:pPr marL="228600" indent="-228600">
              <a:buAutoNum type="arabicPeriod"/>
            </a:pPr>
            <a:r>
              <a:rPr lang="en-US" sz="1100">
                <a:ea typeface="+mn-lt"/>
                <a:cs typeface="+mn-lt"/>
              </a:rPr>
              <a:t>Resnikoff, P. "Live Concerts + Streaming = 73% of the US Music Industry." Digital Music News, 2017, </a:t>
            </a:r>
            <a:r>
              <a:rPr lang="en-US" sz="1100">
                <a:ea typeface="+mn-lt"/>
                <a:cs typeface="+mn-lt"/>
                <a:hlinkClick r:id="rId3">
                  <a:extLst>
                    <a:ext uri="{A12FA001-AC4F-418D-AE19-62706E023703}">
                      <ahyp:hlinkClr xmlns:ahyp="http://schemas.microsoft.com/office/drawing/2018/hyperlinkcolor" val="tx"/>
                    </a:ext>
                  </a:extLst>
                </a:hlinkClick>
              </a:rPr>
              <a:t>www.digitalmusicnews.com/2017/06/07/music-industry-concerts-streaming/</a:t>
            </a:r>
            <a:r>
              <a:rPr lang="en-US" sz="1100">
                <a:ea typeface="+mn-lt"/>
                <a:cs typeface="+mn-lt"/>
              </a:rPr>
              <a:t>.</a:t>
            </a:r>
            <a:endParaRPr lang="en-US" sz="1100">
              <a:cs typeface="Calibri"/>
            </a:endParaRPr>
          </a:p>
          <a:p>
            <a:pPr marL="228600" indent="-228600">
              <a:buAutoNum type="arabicPeriod"/>
            </a:pPr>
            <a:r>
              <a:rPr lang="en-US" sz="1100">
                <a:ea typeface="+mn-lt"/>
                <a:cs typeface="+mn-lt"/>
              </a:rPr>
              <a:t>Pan, Y. "Step by Step to Visualize Music Genres with Spotify API." Medium, 7 Dec. 2021. Retrieved from </a:t>
            </a:r>
            <a:r>
              <a:rPr lang="en-US" sz="1100">
                <a:ea typeface="+mn-lt"/>
                <a:cs typeface="+mn-lt"/>
                <a:hlinkClick r:id="rId4">
                  <a:extLst>
                    <a:ext uri="{A12FA001-AC4F-418D-AE19-62706E023703}">
                      <ahyp:hlinkClr xmlns:ahyp="http://schemas.microsoft.com/office/drawing/2018/hyperlinkcolor" val="tx"/>
                    </a:ext>
                  </a:extLst>
                </a:hlinkClick>
              </a:rPr>
              <a:t>https://towardsdatascience.com</a:t>
            </a:r>
            <a:r>
              <a:rPr lang="en-US" sz="1100">
                <a:ea typeface="+mn-lt"/>
                <a:cs typeface="+mn-lt"/>
              </a:rPr>
              <a:t>.</a:t>
            </a:r>
            <a:endParaRPr lang="en-US" sz="1100">
              <a:cs typeface="Calibri"/>
            </a:endParaRPr>
          </a:p>
          <a:p>
            <a:pPr marL="228600" indent="-228600">
              <a:buAutoNum type="arabicPeriod"/>
            </a:pPr>
            <a:r>
              <a:rPr lang="en-US" sz="1100">
                <a:ea typeface="+mn-lt"/>
                <a:cs typeface="+mn-lt"/>
              </a:rPr>
              <a:t>Marx, Madison. "2024 Concert Tours: Predicting the Top 2024 Concerts and Tours." Vivid Seats, 3 Mar. 2023, </a:t>
            </a:r>
            <a:r>
              <a:rPr lang="en-US" sz="1100">
                <a:ea typeface="+mn-lt"/>
                <a:cs typeface="+mn-lt"/>
                <a:hlinkClick r:id="rId5">
                  <a:extLst>
                    <a:ext uri="{A12FA001-AC4F-418D-AE19-62706E023703}">
                      <ahyp:hlinkClr xmlns:ahyp="http://schemas.microsoft.com/office/drawing/2018/hyperlinkcolor" val="tx"/>
                    </a:ext>
                  </a:extLst>
                </a:hlinkClick>
              </a:rPr>
              <a:t>www.vividseats.com/blog/2024-concert-tour-predictions</a:t>
            </a:r>
            <a:r>
              <a:rPr lang="en-US" sz="1100">
                <a:ea typeface="+mn-lt"/>
                <a:cs typeface="+mn-lt"/>
              </a:rPr>
              <a:t>.</a:t>
            </a:r>
          </a:p>
          <a:p>
            <a:pPr marL="228600" indent="-228600">
              <a:buAutoNum type="arabicPeriod"/>
            </a:pPr>
            <a:r>
              <a:rPr lang="en-US" sz="1100">
                <a:ea typeface="+mn-lt"/>
                <a:cs typeface="+mn-lt"/>
              </a:rPr>
              <a:t>Parkes, Gemma. "Top Music Tour &amp; Concert Predictions for 2022/23." Seat Unique - Blog, 9 Nov. 2022, </a:t>
            </a:r>
            <a:r>
              <a:rPr lang="en-US" sz="1100">
                <a:ea typeface="+mn-lt"/>
                <a:cs typeface="+mn-lt"/>
                <a:hlinkClick r:id="rId6">
                  <a:extLst>
                    <a:ext uri="{A12FA001-AC4F-418D-AE19-62706E023703}">
                      <ahyp:hlinkClr xmlns:ahyp="http://schemas.microsoft.com/office/drawing/2018/hyperlinkcolor" val="tx"/>
                    </a:ext>
                  </a:extLst>
                </a:hlinkClick>
              </a:rPr>
              <a:t>www.seatunique.com/blog/concert-tour-predictions</a:t>
            </a:r>
            <a:r>
              <a:rPr lang="en-US" sz="1100">
                <a:ea typeface="+mn-lt"/>
                <a:cs typeface="+mn-lt"/>
              </a:rPr>
              <a:t>.</a:t>
            </a:r>
            <a:endParaRPr lang="en-US" sz="1100">
              <a:cs typeface="Calibri"/>
            </a:endParaRPr>
          </a:p>
          <a:p>
            <a:pPr marL="228600" indent="-228600">
              <a:buAutoNum type="arabicPeriod"/>
            </a:pPr>
            <a:r>
              <a:rPr lang="en-US" sz="1100">
                <a:ea typeface="+mn-lt"/>
                <a:cs typeface="+mn-lt"/>
              </a:rPr>
              <a:t>Kang, I., </a:t>
            </a:r>
            <a:r>
              <a:rPr lang="en-US" sz="1100" err="1">
                <a:ea typeface="+mn-lt"/>
                <a:cs typeface="+mn-lt"/>
              </a:rPr>
              <a:t>Manduluk</a:t>
            </a:r>
            <a:r>
              <a:rPr lang="en-US" sz="1100">
                <a:ea typeface="+mn-lt"/>
                <a:cs typeface="+mn-lt"/>
              </a:rPr>
              <a:t>, M., &amp; Szymański, B. K. "Analyzing and Predicting Success in Music." Research Square, 2022. </a:t>
            </a:r>
            <a:r>
              <a:rPr lang="en-US" sz="1100">
                <a:ea typeface="+mn-lt"/>
                <a:cs typeface="+mn-lt"/>
                <a:hlinkClick r:id="rId7">
                  <a:extLst>
                    <a:ext uri="{A12FA001-AC4F-418D-AE19-62706E023703}">
                      <ahyp:hlinkClr xmlns:ahyp="http://schemas.microsoft.com/office/drawing/2018/hyperlinkcolor" val="tx"/>
                    </a:ext>
                  </a:extLst>
                </a:hlinkClick>
              </a:rPr>
              <a:t>https://doi.org/10.21203/rs.3.rs-1772541/v1</a:t>
            </a:r>
            <a:r>
              <a:rPr lang="en-US" sz="1100">
                <a:ea typeface="+mn-lt"/>
                <a:cs typeface="+mn-lt"/>
              </a:rPr>
              <a:t>.</a:t>
            </a:r>
            <a:endParaRPr lang="en-US" sz="1100">
              <a:cs typeface="Calibri"/>
            </a:endParaRPr>
          </a:p>
          <a:p>
            <a:pPr marL="228600" indent="-228600">
              <a:buAutoNum type="arabicPeriod"/>
            </a:pPr>
            <a:r>
              <a:rPr lang="en-US" sz="1100" err="1">
                <a:ea typeface="+mn-lt"/>
                <a:cs typeface="+mn-lt"/>
              </a:rPr>
              <a:t>MusicBrainz</a:t>
            </a:r>
            <a:r>
              <a:rPr lang="en-US" sz="1100">
                <a:ea typeface="+mn-lt"/>
                <a:cs typeface="+mn-lt"/>
              </a:rPr>
              <a:t> - The Open Music Encyclopedia. (n.d.-b). Retrieved from </a:t>
            </a:r>
            <a:r>
              <a:rPr lang="en-US" sz="1100">
                <a:ea typeface="+mn-lt"/>
                <a:cs typeface="+mn-lt"/>
                <a:hlinkClick r:id="rId8">
                  <a:extLst>
                    <a:ext uri="{A12FA001-AC4F-418D-AE19-62706E023703}">
                      <ahyp:hlinkClr xmlns:ahyp="http://schemas.microsoft.com/office/drawing/2018/hyperlinkcolor" val="tx"/>
                    </a:ext>
                  </a:extLst>
                </a:hlinkClick>
              </a:rPr>
              <a:t>https://musicbrainz.org/</a:t>
            </a:r>
            <a:r>
              <a:rPr lang="en-US" sz="1100">
                <a:ea typeface="+mn-lt"/>
                <a:cs typeface="+mn-lt"/>
              </a:rPr>
              <a:t>.</a:t>
            </a:r>
            <a:endParaRPr lang="en-US" sz="1100">
              <a:cs typeface="Calibri"/>
            </a:endParaRPr>
          </a:p>
          <a:p>
            <a:pPr marL="228600" indent="-228600">
              <a:buAutoNum type="arabicPeriod"/>
            </a:pPr>
            <a:r>
              <a:rPr lang="en-US" sz="1100">
                <a:ea typeface="+mn-lt"/>
                <a:cs typeface="+mn-lt"/>
              </a:rPr>
              <a:t>Kalsbeek, R. "Understanding the Different Types of Analytics: Descriptive, Diagnostic, Predictive, and Prescriptive." Iteration Insights, 2023. Retrieved from </a:t>
            </a:r>
            <a:r>
              <a:rPr lang="en-US" sz="1100">
                <a:ea typeface="+mn-lt"/>
                <a:cs typeface="+mn-lt"/>
                <a:hlinkClick r:id="rId9">
                  <a:extLst>
                    <a:ext uri="{A12FA001-AC4F-418D-AE19-62706E023703}">
                      <ahyp:hlinkClr xmlns:ahyp="http://schemas.microsoft.com/office/drawing/2018/hyperlinkcolor" val="tx"/>
                    </a:ext>
                  </a:extLst>
                </a:hlinkClick>
              </a:rPr>
              <a:t>https://iterationinsights.com/article/understanding-the-different-types-of-analytics/</a:t>
            </a:r>
            <a:r>
              <a:rPr lang="en-US" sz="1100">
                <a:ea typeface="+mn-lt"/>
                <a:cs typeface="+mn-lt"/>
              </a:rPr>
              <a:t>.</a:t>
            </a:r>
          </a:p>
          <a:p>
            <a:pPr marL="228600" indent="-228600">
              <a:buAutoNum type="arabicPeriod"/>
            </a:pPr>
            <a:r>
              <a:rPr lang="en-US" sz="1100">
                <a:ea typeface="+mn-lt"/>
                <a:cs typeface="+mn-lt"/>
              </a:rPr>
              <a:t>S. Delalić, M. Chahin and A. Alihodžić. "Optimal City Selection and Concert Tour Planning Based on Heuristic Optimization Methods and the Use of Social Media Analytics." 2019 XXVII International Conference on Information, Communication and Automation Technologies (ICAT), Sarajevo, Bosnia and Herzegovina, 2019, pp. 1-6. </a:t>
            </a:r>
            <a:r>
              <a:rPr lang="en-US" sz="1100" err="1">
                <a:ea typeface="+mn-lt"/>
                <a:cs typeface="+mn-lt"/>
              </a:rPr>
              <a:t>doi</a:t>
            </a:r>
            <a:r>
              <a:rPr lang="en-US" sz="1100">
                <a:ea typeface="+mn-lt"/>
                <a:cs typeface="+mn-lt"/>
              </a:rPr>
              <a:t>: 10.1109/ICAT47117.2019.8939040.</a:t>
            </a:r>
          </a:p>
          <a:p>
            <a:pPr marL="228600" indent="-228600">
              <a:buAutoNum type="arabicPeriod"/>
            </a:pPr>
            <a:r>
              <a:rPr lang="en-US" sz="1100">
                <a:ea typeface="+mn-lt"/>
                <a:cs typeface="+mn-lt"/>
              </a:rPr>
              <a:t>Y. Kawahata, E. Genda and A. Ishii. "Revenue Prediction of Music Concerts Using the Mathematical Model of Hit Phenomena." 2013 International Conference on Biometrics and Kansei Engineering, Tokyo, Japan, 2013, pp. 208-213. </a:t>
            </a:r>
            <a:r>
              <a:rPr lang="en-US" sz="1100" err="1">
                <a:ea typeface="+mn-lt"/>
                <a:cs typeface="+mn-lt"/>
              </a:rPr>
              <a:t>doi</a:t>
            </a:r>
            <a:r>
              <a:rPr lang="en-US" sz="1100">
                <a:ea typeface="+mn-lt"/>
                <a:cs typeface="+mn-lt"/>
              </a:rPr>
              <a:t>: 10.1109/ICBAKE.2013.41.</a:t>
            </a:r>
          </a:p>
          <a:p>
            <a:pPr marL="228600" indent="-228600">
              <a:buAutoNum type="arabicPeriod"/>
            </a:pPr>
            <a:r>
              <a:rPr lang="en-US" sz="1100">
                <a:ea typeface="+mn-lt"/>
                <a:cs typeface="+mn-lt"/>
              </a:rPr>
              <a:t>K. E. Barkwell et al. "Big Data Visualization and Visual Analytics for Music Data Mining." 2018 22nd International Conference Information Visualization (IV), </a:t>
            </a:r>
            <a:r>
              <a:rPr lang="en-US" sz="1100" err="1">
                <a:ea typeface="+mn-lt"/>
                <a:cs typeface="+mn-lt"/>
              </a:rPr>
              <a:t>Fisciano</a:t>
            </a:r>
            <a:r>
              <a:rPr lang="en-US" sz="1100">
                <a:ea typeface="+mn-lt"/>
                <a:cs typeface="+mn-lt"/>
              </a:rPr>
              <a:t>, Italy, 2018, pp. 235-240. </a:t>
            </a:r>
            <a:r>
              <a:rPr lang="en-US" sz="1100" err="1">
                <a:ea typeface="+mn-lt"/>
                <a:cs typeface="+mn-lt"/>
              </a:rPr>
              <a:t>doi</a:t>
            </a:r>
            <a:r>
              <a:rPr lang="en-US" sz="1100">
                <a:ea typeface="+mn-lt"/>
                <a:cs typeface="+mn-lt"/>
              </a:rPr>
              <a:t>: 10.1109/iV.2018.00048.</a:t>
            </a:r>
          </a:p>
          <a:p>
            <a:pPr marL="228600" indent="-228600">
              <a:buAutoNum type="arabicPeriod"/>
            </a:pPr>
            <a:r>
              <a:rPr lang="en-US" sz="1100">
                <a:ea typeface="+mn-lt"/>
                <a:cs typeface="+mn-lt"/>
              </a:rPr>
              <a:t>S. Jänicke, J. Focht and G. Scheuermann. "Interactive Visual Profiling of Musicians." IEEE Transactions on Visualization and Computer Graphics, vol. 22, no. 1, 31 Jan. 2016, pp. 200-209. </a:t>
            </a:r>
            <a:r>
              <a:rPr lang="en-US" sz="1100" err="1">
                <a:ea typeface="+mn-lt"/>
                <a:cs typeface="+mn-lt"/>
              </a:rPr>
              <a:t>doi</a:t>
            </a:r>
            <a:r>
              <a:rPr lang="en-US" sz="1100">
                <a:ea typeface="+mn-lt"/>
                <a:cs typeface="+mn-lt"/>
              </a:rPr>
              <a:t>: 10.1109/TVCG.2015.2467620.</a:t>
            </a:r>
          </a:p>
          <a:p>
            <a:pPr marL="342900" indent="-342900">
              <a:buAutoNum type="arabicPeriod"/>
            </a:pPr>
            <a:endParaRPr lang="en-US" sz="1100">
              <a:solidFill>
                <a:srgbClr val="000000"/>
              </a:solidFill>
              <a:latin typeface="Calibri"/>
              <a:cs typeface="Calibri"/>
            </a:endParaRPr>
          </a:p>
          <a:p>
            <a:pPr marL="342900" indent="-342900">
              <a:buAutoNum type="arabicPeriod"/>
            </a:pPr>
            <a:endParaRPr lang="en-US" sz="1100">
              <a:solidFill>
                <a:srgbClr val="05103E"/>
              </a:solidFill>
              <a:latin typeface="Calibri"/>
              <a:cs typeface="Times New Roman"/>
            </a:endParaRPr>
          </a:p>
          <a:p>
            <a:pPr marL="342900" indent="-342900">
              <a:buAutoNum type="arabicPeriod"/>
            </a:pPr>
            <a:endParaRPr lang="en-US" sz="1200">
              <a:solidFill>
                <a:srgbClr val="05103E"/>
              </a:solidFill>
              <a:latin typeface="Times New Roman"/>
              <a:cs typeface="Times New Roman"/>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30922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F34D-8026-4973-97DA-CAE41DA52824}"/>
              </a:ext>
            </a:extLst>
          </p:cNvPr>
          <p:cNvSpPr>
            <a:spLocks noGrp="1"/>
          </p:cNvSpPr>
          <p:nvPr>
            <p:ph idx="1"/>
          </p:nvPr>
        </p:nvSpPr>
        <p:spPr>
          <a:xfrm>
            <a:off x="331596" y="1351968"/>
            <a:ext cx="5032458" cy="4673600"/>
          </a:xfrm>
        </p:spPr>
        <p:txBody>
          <a:bodyPr vert="horz" lIns="91440" tIns="45720" rIns="91440" bIns="45720" rtlCol="0" anchor="t">
            <a:noAutofit/>
          </a:bodyPr>
          <a:lstStyle/>
          <a:p>
            <a:pPr marL="285750" indent="-285750">
              <a:buFont typeface="Arial" panose="020B0604020202020204" pitchFamily="34" charset="0"/>
              <a:buChar char="•"/>
            </a:pPr>
            <a:r>
              <a:rPr lang="en-US" b="1"/>
              <a:t>Project Title: </a:t>
            </a:r>
            <a:r>
              <a:rPr lang="en-US" sz="1800">
                <a:effectLst/>
                <a:ea typeface="+mn-lt"/>
                <a:cs typeface="+mn-lt"/>
              </a:rPr>
              <a:t>Music </a:t>
            </a:r>
            <a:r>
              <a:rPr lang="en-US">
                <a:ea typeface="+mn-lt"/>
                <a:cs typeface="+mn-lt"/>
              </a:rPr>
              <a:t>Industry Visualization &amp; Tour </a:t>
            </a:r>
            <a:r>
              <a:rPr lang="en-US" sz="1800">
                <a:effectLst/>
                <a:ea typeface="+mn-lt"/>
                <a:cs typeface="+mn-lt"/>
              </a:rPr>
              <a:t>Analytics</a:t>
            </a:r>
            <a:endParaRPr lang="en-US">
              <a:ea typeface="+mn-lt"/>
              <a:cs typeface="+mn-lt"/>
            </a:endParaRPr>
          </a:p>
          <a:p>
            <a:endParaRPr lang="en-US">
              <a:cs typeface="Calibri"/>
            </a:endParaRPr>
          </a:p>
          <a:p>
            <a:pPr marL="285750" indent="-285750">
              <a:buFont typeface="Arial" panose="020B0604020202020204" pitchFamily="34" charset="0"/>
              <a:buChar char="•"/>
            </a:pPr>
            <a:r>
              <a:rPr lang="en-US" b="1"/>
              <a:t>Background Information:</a:t>
            </a:r>
            <a:endParaRPr lang="en-US" b="1">
              <a:cs typeface="Calibri"/>
            </a:endParaRPr>
          </a:p>
          <a:p>
            <a:pPr marL="635000" lvl="1" indent="-285750">
              <a:buFont typeface="Arial" panose="020B0604020202020204" pitchFamily="34" charset="0"/>
              <a:buChar char="•"/>
            </a:pPr>
            <a:r>
              <a:rPr lang="en-US" sz="1600">
                <a:ea typeface="+mn-lt"/>
                <a:cs typeface="+mn-lt"/>
              </a:rPr>
              <a:t>The global music industry is expected to reach a value of $31 billion by the year 2022.</a:t>
            </a:r>
            <a:r>
              <a:rPr lang="en-US" sz="1600" baseline="30000">
                <a:ea typeface="+mn-lt"/>
                <a:cs typeface="+mn-lt"/>
              </a:rPr>
              <a:t>1</a:t>
            </a:r>
            <a:r>
              <a:rPr lang="en-US" sz="1600">
                <a:ea typeface="+mn-lt"/>
                <a:cs typeface="+mn-lt"/>
              </a:rPr>
              <a:t>      </a:t>
            </a:r>
            <a:endParaRPr lang="en-US" sz="1600" baseline="30000">
              <a:cs typeface="Calibri"/>
            </a:endParaRPr>
          </a:p>
          <a:p>
            <a:pPr marL="635000" lvl="1" indent="-285750">
              <a:buFont typeface="Arial" panose="020B0604020202020204" pitchFamily="34" charset="0"/>
              <a:buChar char="•"/>
            </a:pPr>
            <a:r>
              <a:rPr lang="en-US" sz="1600">
                <a:cs typeface="Calibri"/>
              </a:rPr>
              <a:t>Ticket sales comprise &gt;40% of music industry revenue.</a:t>
            </a:r>
            <a:r>
              <a:rPr lang="en-US" sz="1600" baseline="30000">
                <a:cs typeface="Calibri"/>
              </a:rPr>
              <a:t>2</a:t>
            </a:r>
          </a:p>
          <a:p>
            <a:pPr marL="635000" lvl="1" indent="-285750">
              <a:buFont typeface="Arial" panose="020B0604020202020204" pitchFamily="34" charset="0"/>
              <a:buChar char="•"/>
            </a:pPr>
            <a:r>
              <a:rPr lang="en-US" sz="1600"/>
              <a:t>Lack dashboards to visualize trends within the music industry</a:t>
            </a:r>
            <a:endParaRPr lang="en-US" sz="1600">
              <a:cs typeface="Calibri"/>
            </a:endParaRPr>
          </a:p>
          <a:p>
            <a:pPr marL="349250" lvl="1" indent="0">
              <a:buNone/>
            </a:pPr>
            <a:endParaRPr lang="en-US" sz="1600">
              <a:cs typeface="Calibri"/>
            </a:endParaRPr>
          </a:p>
          <a:p>
            <a:pPr marL="285750" indent="-285750">
              <a:buFont typeface="Arial,Sans-Serif" panose="020B0604020202020204" pitchFamily="34" charset="0"/>
              <a:buChar char="•"/>
            </a:pPr>
            <a:r>
              <a:rPr lang="en-US" b="1"/>
              <a:t>Primary Research Questions: </a:t>
            </a:r>
            <a:endParaRPr lang="en-US">
              <a:latin typeface="Calibri"/>
              <a:ea typeface="MS Mincho" panose="02020609040205080304" pitchFamily="49" charset="-128"/>
              <a:cs typeface="Calibri"/>
            </a:endParaRPr>
          </a:p>
          <a:p>
            <a:pPr marL="635000" lvl="1" indent="-285750">
              <a:buFont typeface="Arial,Sans-Serif" panose="020B0604020202020204" pitchFamily="34" charset="0"/>
              <a:buChar char="•"/>
            </a:pPr>
            <a:r>
              <a:rPr lang="en-US" sz="1600">
                <a:latin typeface="Calibri"/>
                <a:cs typeface="Calibri"/>
              </a:rPr>
              <a:t>How to visualize the music industry?</a:t>
            </a:r>
          </a:p>
          <a:p>
            <a:pPr marL="635000" lvl="1" indent="-285750">
              <a:buFont typeface="Arial,Sans-Serif" panose="020B0604020202020204" pitchFamily="34" charset="0"/>
              <a:buChar char="•"/>
            </a:pPr>
            <a:r>
              <a:rPr lang="en-US" sz="1600">
                <a:latin typeface="Calibri"/>
                <a:cs typeface="Calibri"/>
              </a:rPr>
              <a:t>How to predict </a:t>
            </a:r>
            <a:r>
              <a:rPr lang="en-US" sz="1600">
                <a:effectLst/>
                <a:latin typeface="Calibri"/>
                <a:cs typeface="Calibri"/>
              </a:rPr>
              <a:t>the success of a music tour</a:t>
            </a:r>
            <a:r>
              <a:rPr lang="en-US" sz="1600">
                <a:latin typeface="Calibri"/>
                <a:cs typeface="Calibri"/>
              </a:rPr>
              <a:t>?</a:t>
            </a:r>
            <a:endParaRPr lang="en-US" sz="1600" b="1">
              <a:latin typeface="Calibri"/>
              <a:cs typeface="Calibri"/>
            </a:endParaRPr>
          </a:p>
        </p:txBody>
      </p:sp>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lstStyle/>
          <a:p>
            <a:r>
              <a:rPr lang="en-US">
                <a:solidFill>
                  <a:srgbClr val="000000"/>
                </a:solidFill>
                <a:ea typeface="+mj-lt"/>
                <a:cs typeface="+mj-lt"/>
              </a:rPr>
              <a:t>What are you trying to do?</a:t>
            </a:r>
            <a:endParaRPr lang="en-US"/>
          </a:p>
        </p:txBody>
      </p:sp>
      <p:pic>
        <p:nvPicPr>
          <p:cNvPr id="4" name="Picture 3" descr="A pie chart with text on it with Crust in the background&#10;&#10;Description automatically generated">
            <a:extLst>
              <a:ext uri="{FF2B5EF4-FFF2-40B4-BE49-F238E27FC236}">
                <a16:creationId xmlns:a16="http://schemas.microsoft.com/office/drawing/2014/main" id="{E8918EB8-97A5-3B15-E28F-E86A998A4C0A}"/>
              </a:ext>
            </a:extLst>
          </p:cNvPr>
          <p:cNvPicPr>
            <a:picLocks noChangeAspect="1"/>
          </p:cNvPicPr>
          <p:nvPr/>
        </p:nvPicPr>
        <p:blipFill>
          <a:blip r:embed="rId2"/>
          <a:stretch>
            <a:fillRect/>
          </a:stretch>
        </p:blipFill>
        <p:spPr>
          <a:xfrm>
            <a:off x="5260403" y="1522326"/>
            <a:ext cx="3827354" cy="3836112"/>
          </a:xfrm>
          <a:prstGeom prst="rect">
            <a:avLst/>
          </a:prstGeom>
        </p:spPr>
      </p:pic>
      <p:sp>
        <p:nvSpPr>
          <p:cNvPr id="5" name="TextBox 4">
            <a:extLst>
              <a:ext uri="{FF2B5EF4-FFF2-40B4-BE49-F238E27FC236}">
                <a16:creationId xmlns:a16="http://schemas.microsoft.com/office/drawing/2014/main" id="{A3E166FE-47F9-4907-7A16-CA3EB1A43EAC}"/>
              </a:ext>
            </a:extLst>
          </p:cNvPr>
          <p:cNvSpPr txBox="1"/>
          <p:nvPr/>
        </p:nvSpPr>
        <p:spPr>
          <a:xfrm>
            <a:off x="5778307" y="5379958"/>
            <a:ext cx="29014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Breakdown of revenue generating activity in the music industry.</a:t>
            </a:r>
            <a:r>
              <a:rPr lang="en-US" sz="1100" baseline="30000">
                <a:ea typeface="+mn-lt"/>
                <a:cs typeface="+mn-lt"/>
              </a:rPr>
              <a:t>2</a:t>
            </a:r>
            <a:endParaRPr lang="en-US" sz="1600">
              <a:cs typeface="Calibri"/>
            </a:endParaRPr>
          </a:p>
        </p:txBody>
      </p:sp>
    </p:spTree>
    <p:extLst>
      <p:ext uri="{BB962C8B-B14F-4D97-AF65-F5344CB8AC3E}">
        <p14:creationId xmlns:p14="http://schemas.microsoft.com/office/powerpoint/2010/main" val="2546019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a:xfrm>
            <a:off x="382752" y="121362"/>
            <a:ext cx="6096000" cy="924034"/>
          </a:xfrm>
        </p:spPr>
        <p:txBody>
          <a:bodyPr>
            <a:normAutofit/>
          </a:bodyPr>
          <a:lstStyle/>
          <a:p>
            <a:r>
              <a:rPr lang="en-US">
                <a:solidFill>
                  <a:srgbClr val="000000"/>
                </a:solidFill>
                <a:ea typeface="+mj-lt"/>
                <a:cs typeface="+mj-lt"/>
              </a:rPr>
              <a:t>How is it done today?; What are the limits of current practice? </a:t>
            </a:r>
            <a:endParaRPr lang="en-US"/>
          </a:p>
        </p:txBody>
      </p:sp>
      <p:sp>
        <p:nvSpPr>
          <p:cNvPr id="9" name="Content Placeholder 8">
            <a:extLst>
              <a:ext uri="{FF2B5EF4-FFF2-40B4-BE49-F238E27FC236}">
                <a16:creationId xmlns:a16="http://schemas.microsoft.com/office/drawing/2014/main" id="{FD7943B2-92E4-51E2-FEF0-B12EAA919888}"/>
              </a:ext>
            </a:extLst>
          </p:cNvPr>
          <p:cNvSpPr>
            <a:spLocks noGrp="1"/>
          </p:cNvSpPr>
          <p:nvPr>
            <p:ph idx="1"/>
          </p:nvPr>
        </p:nvSpPr>
        <p:spPr>
          <a:xfrm>
            <a:off x="1" y="1047823"/>
            <a:ext cx="3115735" cy="5295461"/>
          </a:xfrm>
        </p:spPr>
        <p:txBody>
          <a:bodyPr vert="horz" lIns="91440" tIns="45720" rIns="91440" bIns="45720" rtlCol="0" anchor="t">
            <a:noAutofit/>
          </a:bodyPr>
          <a:lstStyle/>
          <a:p>
            <a:endParaRPr lang="en-US" sz="1500" b="1">
              <a:ea typeface="Calibri"/>
              <a:cs typeface="Calibri"/>
            </a:endParaRPr>
          </a:p>
          <a:p>
            <a:r>
              <a:rPr lang="en-US" sz="1500" b="1">
                <a:ea typeface="Calibri"/>
                <a:cs typeface="Calibri"/>
              </a:rPr>
              <a:t>Music Trend Visualizations</a:t>
            </a:r>
            <a:endParaRPr lang="en-US" sz="1500">
              <a:ea typeface="Calibri"/>
              <a:cs typeface="Calibri"/>
            </a:endParaRPr>
          </a:p>
          <a:p>
            <a:pPr marL="285750" indent="-285750">
              <a:buFont typeface="Arial,Sans-Serif"/>
              <a:buChar char="•"/>
            </a:pPr>
            <a:r>
              <a:rPr lang="en-US" sz="1500">
                <a:ea typeface="Calibri"/>
                <a:cs typeface="Calibri"/>
              </a:rPr>
              <a:t>Visualization tools are limited within the Spotify app, but using data from their API people can generate their own visualizations.</a:t>
            </a:r>
            <a:r>
              <a:rPr lang="en-US" sz="1000" baseline="30000">
                <a:ea typeface="Calibri"/>
                <a:cs typeface="Calibri"/>
              </a:rPr>
              <a:t>3</a:t>
            </a:r>
            <a:endParaRPr lang="en-US" sz="1000">
              <a:ea typeface="Calibri"/>
              <a:cs typeface="Calibri"/>
            </a:endParaRPr>
          </a:p>
          <a:p>
            <a:r>
              <a:rPr lang="en-US" sz="1500" b="1">
                <a:ea typeface="Calibri"/>
                <a:cs typeface="Calibri"/>
              </a:rPr>
              <a:t>Tour Predictions</a:t>
            </a:r>
            <a:endParaRPr lang="en-US" sz="1500">
              <a:ea typeface="Calibri"/>
              <a:cs typeface="Calibri"/>
            </a:endParaRPr>
          </a:p>
          <a:p>
            <a:pPr marL="285750" indent="-285750">
              <a:buFont typeface="Arial,Sans-Serif"/>
              <a:buChar char="•"/>
            </a:pPr>
            <a:r>
              <a:rPr lang="en-US" sz="1500">
                <a:ea typeface="Calibri"/>
                <a:cs typeface="Calibri"/>
              </a:rPr>
              <a:t>Prediction models created from:</a:t>
            </a:r>
          </a:p>
          <a:p>
            <a:pPr marL="635000" lvl="1" indent="-213995">
              <a:buFont typeface="Arial,Sans-Serif"/>
              <a:buChar char="•"/>
            </a:pPr>
            <a:r>
              <a:rPr lang="en-US" sz="1500">
                <a:ea typeface="Calibri"/>
                <a:cs typeface="Calibri"/>
              </a:rPr>
              <a:t>Vivid Seats which predicts the top 2024 concerts and tours.</a:t>
            </a:r>
            <a:r>
              <a:rPr lang="en-US" sz="1000" baseline="30000">
                <a:ea typeface="Calibri"/>
                <a:cs typeface="Calibri"/>
              </a:rPr>
              <a:t>4 </a:t>
            </a:r>
            <a:r>
              <a:rPr lang="en-US" sz="1500">
                <a:ea typeface="Calibri"/>
                <a:cs typeface="Calibri"/>
              </a:rPr>
              <a:t>  </a:t>
            </a:r>
          </a:p>
          <a:p>
            <a:pPr marL="635000" lvl="1" indent="-213995">
              <a:buFont typeface="Arial,Sans-Serif"/>
              <a:buChar char="•"/>
            </a:pPr>
            <a:r>
              <a:rPr lang="en-US" sz="1500">
                <a:ea typeface="Calibri"/>
                <a:cs typeface="Calibri"/>
              </a:rPr>
              <a:t>Seat Unique which predicts the artists that are likely to tour the UK in 2022/23.</a:t>
            </a:r>
            <a:r>
              <a:rPr lang="en-US" sz="1000" baseline="30000">
                <a:ea typeface="Calibri"/>
                <a:cs typeface="Calibri"/>
              </a:rPr>
              <a:t>5 </a:t>
            </a:r>
            <a:endParaRPr lang="en-US" sz="1000">
              <a:ea typeface="Calibri"/>
              <a:cs typeface="Calibri"/>
            </a:endParaRPr>
          </a:p>
          <a:p>
            <a:pPr marL="635000" lvl="1" indent="-213995">
              <a:buFont typeface="Arial,Sans-Serif"/>
              <a:buChar char="•"/>
            </a:pPr>
            <a:r>
              <a:rPr lang="en-US" sz="1500">
                <a:ea typeface="Calibri"/>
                <a:cs typeface="Calibri"/>
              </a:rPr>
              <a:t>No published document outlines how vivid seats predict music tour success</a:t>
            </a:r>
          </a:p>
          <a:p>
            <a:endParaRPr lang="en-US">
              <a:ea typeface="Calibri"/>
              <a:cs typeface="Calibri"/>
            </a:endParaRPr>
          </a:p>
        </p:txBody>
      </p:sp>
      <p:pic>
        <p:nvPicPr>
          <p:cNvPr id="2" name="Picture 1" descr="A graph with blue bars&#10;&#10;Description automatically generated">
            <a:extLst>
              <a:ext uri="{FF2B5EF4-FFF2-40B4-BE49-F238E27FC236}">
                <a16:creationId xmlns:a16="http://schemas.microsoft.com/office/drawing/2014/main" id="{6A56A7D6-BC6B-FF04-AFC9-086BFB61EBB7}"/>
              </a:ext>
            </a:extLst>
          </p:cNvPr>
          <p:cNvPicPr>
            <a:picLocks noChangeAspect="1"/>
          </p:cNvPicPr>
          <p:nvPr/>
        </p:nvPicPr>
        <p:blipFill>
          <a:blip r:embed="rId2"/>
          <a:stretch>
            <a:fillRect/>
          </a:stretch>
        </p:blipFill>
        <p:spPr>
          <a:xfrm>
            <a:off x="3603476" y="2005926"/>
            <a:ext cx="5055047" cy="3526958"/>
          </a:xfrm>
          <a:prstGeom prst="rect">
            <a:avLst/>
          </a:prstGeom>
        </p:spPr>
      </p:pic>
      <p:sp>
        <p:nvSpPr>
          <p:cNvPr id="4" name="TextBox 3">
            <a:extLst>
              <a:ext uri="{FF2B5EF4-FFF2-40B4-BE49-F238E27FC236}">
                <a16:creationId xmlns:a16="http://schemas.microsoft.com/office/drawing/2014/main" id="{435BBA60-FE54-3BA2-194D-D9BD59DCBB9B}"/>
              </a:ext>
            </a:extLst>
          </p:cNvPr>
          <p:cNvSpPr txBox="1"/>
          <p:nvPr/>
        </p:nvSpPr>
        <p:spPr>
          <a:xfrm>
            <a:off x="3772776" y="5755508"/>
            <a:ext cx="4120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From https://www.pollstar.com/charts</a:t>
            </a:r>
            <a:endParaRPr lang="en-US">
              <a:cs typeface="Calibri"/>
            </a:endParaRPr>
          </a:p>
        </p:txBody>
      </p:sp>
    </p:spTree>
    <p:extLst>
      <p:ext uri="{BB962C8B-B14F-4D97-AF65-F5344CB8AC3E}">
        <p14:creationId xmlns:p14="http://schemas.microsoft.com/office/powerpoint/2010/main" val="195173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500C1-3F9A-6A6B-A1D9-95A8373F0F12}"/>
              </a:ext>
            </a:extLst>
          </p:cNvPr>
          <p:cNvSpPr>
            <a:spLocks noGrp="1"/>
          </p:cNvSpPr>
          <p:nvPr>
            <p:ph idx="1"/>
          </p:nvPr>
        </p:nvSpPr>
        <p:spPr>
          <a:xfrm>
            <a:off x="457200" y="1490133"/>
            <a:ext cx="2846316" cy="4673600"/>
          </a:xfrm>
        </p:spPr>
        <p:txBody>
          <a:bodyPr vert="horz" lIns="91440" tIns="45720" rIns="91440" bIns="45720" rtlCol="0" anchor="t">
            <a:noAutofit/>
          </a:bodyPr>
          <a:lstStyle/>
          <a:p>
            <a:r>
              <a:rPr lang="en-US" b="1" i="0">
                <a:solidFill>
                  <a:srgbClr val="000000"/>
                </a:solidFill>
                <a:effectLst/>
                <a:latin typeface="Calibri"/>
                <a:cs typeface="Calibri"/>
              </a:rPr>
              <a:t>Music tour success prediction </a:t>
            </a:r>
            <a:r>
              <a:rPr lang="en-US" b="1">
                <a:solidFill>
                  <a:srgbClr val="000000"/>
                </a:solidFill>
                <a:latin typeface="Calibri"/>
                <a:cs typeface="Calibri"/>
              </a:rPr>
              <a:t>(python) </a:t>
            </a:r>
            <a:r>
              <a:rPr lang="en-US" b="0" i="0">
                <a:solidFill>
                  <a:srgbClr val="000000"/>
                </a:solidFill>
                <a:effectLst/>
                <a:latin typeface="Calibri"/>
                <a:cs typeface="Calibri"/>
              </a:rPr>
              <a:t>would be novel as the data</a:t>
            </a:r>
            <a:r>
              <a:rPr lang="en-US">
                <a:solidFill>
                  <a:srgbClr val="000000"/>
                </a:solidFill>
                <a:latin typeface="Calibri"/>
                <a:cs typeface="Calibri"/>
              </a:rPr>
              <a:t> comes from a variety of platforms:</a:t>
            </a:r>
            <a:endParaRPr lang="en-US">
              <a:ea typeface="Calibri"/>
              <a:cs typeface="Calibri"/>
            </a:endParaRPr>
          </a:p>
          <a:p>
            <a:pPr marL="635000" lvl="1" indent="-285750">
              <a:buFont typeface="Arial"/>
              <a:buChar char="•"/>
            </a:pPr>
            <a:r>
              <a:rPr lang="en-US" sz="1600" noProof="1">
                <a:solidFill>
                  <a:srgbClr val="000000"/>
                </a:solidFill>
                <a:latin typeface="Calibri"/>
                <a:cs typeface="Calibri"/>
              </a:rPr>
              <a:t>Musicbrainz</a:t>
            </a:r>
            <a:endParaRPr lang="en-US" sz="1600" noProof="1">
              <a:solidFill>
                <a:srgbClr val="000000"/>
              </a:solidFill>
              <a:latin typeface="Calibri"/>
              <a:ea typeface="Calibri"/>
              <a:cs typeface="Calibri"/>
            </a:endParaRPr>
          </a:p>
          <a:p>
            <a:pPr marL="635000" lvl="1" indent="-285750">
              <a:buFont typeface="Arial"/>
              <a:buChar char="•"/>
            </a:pPr>
            <a:r>
              <a:rPr lang="en-US" sz="1600" noProof="1">
                <a:solidFill>
                  <a:srgbClr val="000000"/>
                </a:solidFill>
                <a:latin typeface="Calibri"/>
                <a:cs typeface="Calibri"/>
              </a:rPr>
              <a:t>Listenbrainz</a:t>
            </a:r>
            <a:endParaRPr lang="en-US" sz="1600" noProof="1">
              <a:solidFill>
                <a:srgbClr val="000000"/>
              </a:solidFill>
              <a:latin typeface="Calibri"/>
              <a:ea typeface="Calibri"/>
              <a:cs typeface="Calibri"/>
            </a:endParaRPr>
          </a:p>
          <a:p>
            <a:pPr marL="635000" lvl="1" indent="-285750">
              <a:buFont typeface="Arial"/>
              <a:buChar char="•"/>
            </a:pPr>
            <a:r>
              <a:rPr lang="en-US" sz="1600" noProof="1">
                <a:solidFill>
                  <a:srgbClr val="000000"/>
                </a:solidFill>
                <a:latin typeface="Calibri"/>
                <a:cs typeface="Calibri"/>
              </a:rPr>
              <a:t>Critiquebrianz</a:t>
            </a:r>
            <a:endParaRPr lang="en-US" sz="1600" noProof="1">
              <a:solidFill>
                <a:srgbClr val="000000"/>
              </a:solidFill>
              <a:latin typeface="Calibri"/>
              <a:ea typeface="Calibri"/>
              <a:cs typeface="Calibri"/>
            </a:endParaRPr>
          </a:p>
          <a:p>
            <a:pPr marL="635000" lvl="1" indent="-285750">
              <a:buFont typeface="Arial"/>
              <a:buChar char="•"/>
            </a:pPr>
            <a:r>
              <a:rPr lang="en-US" sz="1600">
                <a:solidFill>
                  <a:srgbClr val="000000"/>
                </a:solidFill>
                <a:latin typeface="Calibri"/>
                <a:cs typeface="Calibri"/>
              </a:rPr>
              <a:t>Ticket</a:t>
            </a:r>
            <a:r>
              <a:rPr lang="en-US" sz="1600" b="0" i="0">
                <a:solidFill>
                  <a:srgbClr val="000000"/>
                </a:solidFill>
                <a:effectLst/>
                <a:latin typeface="Calibri"/>
                <a:cs typeface="Calibri"/>
              </a:rPr>
              <a:t> </a:t>
            </a:r>
            <a:r>
              <a:rPr lang="en-US" sz="1600">
                <a:solidFill>
                  <a:srgbClr val="000000"/>
                </a:solidFill>
                <a:latin typeface="Calibri"/>
                <a:cs typeface="Calibri"/>
              </a:rPr>
              <a:t>sales</a:t>
            </a:r>
            <a:endParaRPr lang="en-US" sz="1600">
              <a:cs typeface="Calibri"/>
            </a:endParaRPr>
          </a:p>
          <a:p>
            <a:pPr marL="635000" lvl="1" indent="-285750">
              <a:buFont typeface="Arial"/>
              <a:buChar char="•"/>
            </a:pPr>
            <a:r>
              <a:rPr lang="en-US" sz="1600">
                <a:solidFill>
                  <a:srgbClr val="000000"/>
                </a:solidFill>
                <a:latin typeface="Calibri"/>
                <a:cs typeface="Calibri"/>
              </a:rPr>
              <a:t>Event </a:t>
            </a:r>
            <a:r>
              <a:rPr lang="en-US" sz="1600" b="0" i="0">
                <a:solidFill>
                  <a:srgbClr val="000000"/>
                </a:solidFill>
                <a:effectLst/>
                <a:latin typeface="Calibri"/>
                <a:cs typeface="Calibri"/>
              </a:rPr>
              <a:t>venue</a:t>
            </a:r>
            <a:r>
              <a:rPr lang="en-US" sz="1600">
                <a:solidFill>
                  <a:srgbClr val="000000"/>
                </a:solidFill>
                <a:latin typeface="Calibri"/>
                <a:cs typeface="Calibri"/>
              </a:rPr>
              <a:t> </a:t>
            </a:r>
            <a:endParaRPr lang="en-US" sz="1600">
              <a:solidFill>
                <a:srgbClr val="000000"/>
              </a:solidFill>
              <a:latin typeface="Calibri"/>
              <a:ea typeface="Calibri"/>
              <a:cs typeface="Calibri"/>
            </a:endParaRPr>
          </a:p>
          <a:p>
            <a:pPr marL="635000" lvl="1" indent="-285750">
              <a:buFont typeface="Arial"/>
              <a:buChar char="•"/>
            </a:pPr>
            <a:r>
              <a:rPr lang="en-US" sz="1600">
                <a:solidFill>
                  <a:srgbClr val="000000"/>
                </a:solidFill>
                <a:latin typeface="Calibri"/>
                <a:cs typeface="Calibri"/>
              </a:rPr>
              <a:t>Venue</a:t>
            </a:r>
            <a:r>
              <a:rPr lang="en-US" sz="1600" b="0" i="0">
                <a:solidFill>
                  <a:srgbClr val="000000"/>
                </a:solidFill>
                <a:effectLst/>
                <a:latin typeface="Calibri"/>
                <a:cs typeface="Calibri"/>
              </a:rPr>
              <a:t> weather history</a:t>
            </a:r>
            <a:endParaRPr lang="en-US" sz="1600">
              <a:solidFill>
                <a:srgbClr val="000000"/>
              </a:solidFill>
              <a:latin typeface="Calibri"/>
              <a:ea typeface="Calibri"/>
              <a:cs typeface="Calibri"/>
            </a:endParaRPr>
          </a:p>
          <a:p>
            <a:endParaRPr lang="en-US" sz="1600" b="1" i="0">
              <a:solidFill>
                <a:srgbClr val="000000"/>
              </a:solidFill>
              <a:effectLst/>
              <a:latin typeface="Calibri"/>
              <a:cs typeface="Calibri"/>
            </a:endParaRPr>
          </a:p>
          <a:p>
            <a:endParaRPr lang="en-US" sz="1600">
              <a:cs typeface="Calibri"/>
            </a:endParaRPr>
          </a:p>
        </p:txBody>
      </p:sp>
      <p:sp>
        <p:nvSpPr>
          <p:cNvPr id="3" name="Title 2">
            <a:extLst>
              <a:ext uri="{FF2B5EF4-FFF2-40B4-BE49-F238E27FC236}">
                <a16:creationId xmlns:a16="http://schemas.microsoft.com/office/drawing/2014/main" id="{8ED09091-7C48-EB7E-E4C2-B0FEA0014D3E}"/>
              </a:ext>
            </a:extLst>
          </p:cNvPr>
          <p:cNvSpPr>
            <a:spLocks noGrp="1"/>
          </p:cNvSpPr>
          <p:nvPr>
            <p:ph type="title"/>
          </p:nvPr>
        </p:nvSpPr>
        <p:spPr/>
        <p:txBody>
          <a:bodyPr/>
          <a:lstStyle/>
          <a:p>
            <a:r>
              <a:rPr lang="en-US"/>
              <a:t>New Approach/Why We Believe in Success (continued)</a:t>
            </a:r>
          </a:p>
        </p:txBody>
      </p:sp>
      <p:sp>
        <p:nvSpPr>
          <p:cNvPr id="6" name="TextBox 5">
            <a:extLst>
              <a:ext uri="{FF2B5EF4-FFF2-40B4-BE49-F238E27FC236}">
                <a16:creationId xmlns:a16="http://schemas.microsoft.com/office/drawing/2014/main" id="{42ECCEEA-4DFA-1EFC-6CE1-63C7B46C52AC}"/>
              </a:ext>
            </a:extLst>
          </p:cNvPr>
          <p:cNvSpPr txBox="1"/>
          <p:nvPr/>
        </p:nvSpPr>
        <p:spPr>
          <a:xfrm>
            <a:off x="4535064" y="4484752"/>
            <a:ext cx="39565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Sample data frame from Listenbrainz.</a:t>
            </a:r>
            <a:r>
              <a:rPr lang="en-US" sz="1600" baseline="30000">
                <a:ea typeface="+mn-lt"/>
                <a:cs typeface="+mn-lt"/>
              </a:rPr>
              <a:t>7</a:t>
            </a:r>
            <a:endParaRPr lang="en-US" sz="1600" baseline="30000">
              <a:cs typeface="Calibri"/>
            </a:endParaRPr>
          </a:p>
        </p:txBody>
      </p:sp>
      <p:pic>
        <p:nvPicPr>
          <p:cNvPr id="9" name="Picture 8" descr="A screenshot of a computer program&#10;&#10;Description automatically generated">
            <a:extLst>
              <a:ext uri="{FF2B5EF4-FFF2-40B4-BE49-F238E27FC236}">
                <a16:creationId xmlns:a16="http://schemas.microsoft.com/office/drawing/2014/main" id="{DE885098-EEDB-1DB9-9FB7-E9DDA4EEBC4E}"/>
              </a:ext>
            </a:extLst>
          </p:cNvPr>
          <p:cNvPicPr>
            <a:picLocks noChangeAspect="1"/>
          </p:cNvPicPr>
          <p:nvPr/>
        </p:nvPicPr>
        <p:blipFill rotWithShape="1">
          <a:blip r:embed="rId2"/>
          <a:srcRect r="16595" b="-212"/>
          <a:stretch/>
        </p:blipFill>
        <p:spPr>
          <a:xfrm>
            <a:off x="3501885" y="1904266"/>
            <a:ext cx="5598140" cy="2484426"/>
          </a:xfrm>
          <a:prstGeom prst="rect">
            <a:avLst/>
          </a:prstGeom>
        </p:spPr>
      </p:pic>
    </p:spTree>
    <p:extLst>
      <p:ext uri="{BB962C8B-B14F-4D97-AF65-F5344CB8AC3E}">
        <p14:creationId xmlns:p14="http://schemas.microsoft.com/office/powerpoint/2010/main" val="297240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FA40E-D691-4083-99E4-BD7F245A292D}"/>
              </a:ext>
            </a:extLst>
          </p:cNvPr>
          <p:cNvSpPr>
            <a:spLocks noGrp="1"/>
          </p:cNvSpPr>
          <p:nvPr>
            <p:ph idx="1"/>
          </p:nvPr>
        </p:nvSpPr>
        <p:spPr>
          <a:xfrm>
            <a:off x="457200" y="1490133"/>
            <a:ext cx="8373534" cy="4673600"/>
          </a:xfrm>
        </p:spPr>
        <p:txBody>
          <a:bodyPr vert="horz" lIns="91440" tIns="45720" rIns="91440" bIns="45720" rtlCol="0" anchor="t">
            <a:noAutofit/>
          </a:bodyPr>
          <a:lstStyle/>
          <a:p>
            <a:pPr fontAlgn="base"/>
            <a:r>
              <a:rPr lang="en-US" sz="1800" b="1" i="0">
                <a:solidFill>
                  <a:srgbClr val="000000"/>
                </a:solidFill>
                <a:effectLst/>
                <a:latin typeface="Calibri"/>
                <a:cs typeface="Calibri"/>
              </a:rPr>
              <a:t>Music dashboards</a:t>
            </a:r>
            <a:r>
              <a:rPr lang="en-US" sz="1800" b="0" i="0">
                <a:solidFill>
                  <a:srgbClr val="000000"/>
                </a:solidFill>
                <a:effectLst/>
                <a:latin typeface="Calibri"/>
                <a:cs typeface="Calibri"/>
              </a:rPr>
              <a:t> visualizing the </a:t>
            </a:r>
            <a:r>
              <a:rPr lang="en-US">
                <a:solidFill>
                  <a:srgbClr val="000000"/>
                </a:solidFill>
                <a:latin typeface="Calibri"/>
                <a:cs typeface="Calibri"/>
              </a:rPr>
              <a:t>below:</a:t>
            </a:r>
            <a:endParaRPr lang="en-US" sz="1600">
              <a:solidFill>
                <a:srgbClr val="000000"/>
              </a:solidFill>
              <a:latin typeface="Calibri"/>
              <a:cs typeface="Calibri"/>
            </a:endParaRPr>
          </a:p>
          <a:p>
            <a:pPr lvl="2" algn="l" fontAlgn="base">
              <a:buFont typeface="Arial" panose="020B0604020202020204" pitchFamily="34" charset="0"/>
              <a:buChar char="•"/>
            </a:pPr>
            <a:r>
              <a:rPr lang="en-US" sz="1600">
                <a:solidFill>
                  <a:srgbClr val="000000"/>
                </a:solidFill>
                <a:latin typeface="Calibri"/>
                <a:cs typeface="Calibri"/>
              </a:rPr>
              <a:t>Artist</a:t>
            </a:r>
            <a:r>
              <a:rPr lang="en-US" sz="1600" b="0" i="0">
                <a:solidFill>
                  <a:srgbClr val="000000"/>
                </a:solidFill>
                <a:effectLst/>
                <a:latin typeface="Calibri"/>
                <a:cs typeface="Calibri"/>
              </a:rPr>
              <a:t> Discography   </a:t>
            </a:r>
            <a:endParaRPr lang="en-US" sz="1600" b="0" i="0">
              <a:effectLst/>
              <a:latin typeface="Calibri"/>
              <a:cs typeface="Calibri"/>
            </a:endParaRPr>
          </a:p>
          <a:p>
            <a:pPr lvl="2">
              <a:buFont typeface="Arial" panose="020B0604020202020204" pitchFamily="34" charset="0"/>
              <a:buChar char="•"/>
            </a:pPr>
            <a:r>
              <a:rPr lang="en-US" sz="1600" b="0" i="0">
                <a:solidFill>
                  <a:srgbClr val="000000"/>
                </a:solidFill>
                <a:effectLst/>
                <a:latin typeface="Calibri"/>
                <a:cs typeface="Calibri"/>
              </a:rPr>
              <a:t>Genre analysis  </a:t>
            </a:r>
            <a:endParaRPr lang="en-US" sz="1600" b="0" i="0">
              <a:effectLst/>
              <a:latin typeface="Calibri"/>
              <a:cs typeface="Calibri"/>
            </a:endParaRPr>
          </a:p>
          <a:p>
            <a:pPr lvl="2" fontAlgn="base">
              <a:buFont typeface="Arial" panose="020B0604020202020204" pitchFamily="34" charset="0"/>
              <a:buChar char="•"/>
            </a:pPr>
            <a:r>
              <a:rPr lang="en-US" sz="1600" b="0" i="0">
                <a:solidFill>
                  <a:srgbClr val="000000"/>
                </a:solidFill>
                <a:effectLst/>
                <a:latin typeface="Calibri"/>
                <a:cs typeface="Calibri"/>
              </a:rPr>
              <a:t>Top artists by region  </a:t>
            </a:r>
            <a:endParaRPr lang="en-US" sz="1600" b="0" i="0">
              <a:effectLst/>
              <a:latin typeface="Calibri"/>
              <a:cs typeface="Calibri"/>
            </a:endParaRPr>
          </a:p>
          <a:p>
            <a:pPr lvl="2" fontAlgn="base">
              <a:buFont typeface="Arial" panose="020B0604020202020204" pitchFamily="34" charset="0"/>
              <a:buChar char="•"/>
            </a:pPr>
            <a:r>
              <a:rPr lang="en-US" sz="1600" b="0" i="0">
                <a:solidFill>
                  <a:srgbClr val="000000"/>
                </a:solidFill>
                <a:effectLst/>
                <a:latin typeface="Calibri"/>
                <a:cs typeface="Calibri"/>
              </a:rPr>
              <a:t>Album sales comparison  </a:t>
            </a:r>
            <a:endParaRPr lang="en-US" sz="1600" b="0" i="0">
              <a:effectLst/>
              <a:latin typeface="Calibri"/>
              <a:cs typeface="Calibri"/>
            </a:endParaRPr>
          </a:p>
          <a:p>
            <a:pPr lvl="2" fontAlgn="base">
              <a:buFont typeface="Arial" panose="020B0604020202020204" pitchFamily="34" charset="0"/>
              <a:buChar char="•"/>
            </a:pPr>
            <a:r>
              <a:rPr lang="en-US" sz="1600" b="0" i="0">
                <a:solidFill>
                  <a:srgbClr val="000000"/>
                </a:solidFill>
                <a:effectLst/>
                <a:latin typeface="Calibri"/>
                <a:cs typeface="Calibri"/>
              </a:rPr>
              <a:t>Collaboration network   </a:t>
            </a:r>
            <a:endParaRPr lang="en-US" sz="1600" b="0" i="0">
              <a:effectLst/>
              <a:latin typeface="Calibri"/>
              <a:cs typeface="Calibri"/>
            </a:endParaRPr>
          </a:p>
          <a:p>
            <a:pPr lvl="2" fontAlgn="base">
              <a:buFont typeface="Arial" panose="020B0604020202020204" pitchFamily="34" charset="0"/>
              <a:buChar char="•"/>
            </a:pPr>
            <a:r>
              <a:rPr lang="en-US" sz="1600" b="0" i="0">
                <a:solidFill>
                  <a:srgbClr val="000000"/>
                </a:solidFill>
                <a:effectLst/>
                <a:latin typeface="Calibri"/>
                <a:cs typeface="Calibri"/>
              </a:rPr>
              <a:t>Music releases over time  </a:t>
            </a:r>
            <a:endParaRPr lang="en-US" sz="1600" b="0" i="0">
              <a:effectLst/>
              <a:latin typeface="Calibri"/>
              <a:cs typeface="Calibri"/>
            </a:endParaRPr>
          </a:p>
          <a:p>
            <a:pPr lvl="2" fontAlgn="base">
              <a:buFont typeface="Arial" panose="020B0604020202020204" pitchFamily="34" charset="0"/>
              <a:buChar char="•"/>
            </a:pPr>
            <a:r>
              <a:rPr lang="en-US" sz="1600" b="0" i="0">
                <a:solidFill>
                  <a:srgbClr val="000000"/>
                </a:solidFill>
                <a:effectLst/>
                <a:latin typeface="Calibri"/>
                <a:cs typeface="Calibri"/>
              </a:rPr>
              <a:t>Popular artist by decade  </a:t>
            </a:r>
            <a:endParaRPr lang="en-US" sz="1600" b="0" i="0">
              <a:effectLst/>
              <a:latin typeface="Calibri"/>
              <a:cs typeface="Calibri"/>
            </a:endParaRPr>
          </a:p>
          <a:p>
            <a:pPr algn="l" rtl="0" fontAlgn="base"/>
            <a:endParaRPr lang="en-US" b="0" i="0">
              <a:effectLst/>
            </a:endParaRPr>
          </a:p>
          <a:p>
            <a:endParaRPr lang="en-US"/>
          </a:p>
        </p:txBody>
      </p:sp>
      <p:sp>
        <p:nvSpPr>
          <p:cNvPr id="3" name="Title 2">
            <a:extLst>
              <a:ext uri="{FF2B5EF4-FFF2-40B4-BE49-F238E27FC236}">
                <a16:creationId xmlns:a16="http://schemas.microsoft.com/office/drawing/2014/main" id="{0EC86281-CA57-1CFC-4777-D3DE1503CB2A}"/>
              </a:ext>
            </a:extLst>
          </p:cNvPr>
          <p:cNvSpPr>
            <a:spLocks noGrp="1"/>
          </p:cNvSpPr>
          <p:nvPr>
            <p:ph type="title"/>
          </p:nvPr>
        </p:nvSpPr>
        <p:spPr/>
        <p:txBody>
          <a:bodyPr/>
          <a:lstStyle/>
          <a:p>
            <a:r>
              <a:rPr lang="en-US"/>
              <a:t>New Approach/Why We Believe in Success</a:t>
            </a:r>
          </a:p>
        </p:txBody>
      </p:sp>
      <p:sp>
        <p:nvSpPr>
          <p:cNvPr id="5" name="Rectangle: Rounded Corners 4">
            <a:extLst>
              <a:ext uri="{FF2B5EF4-FFF2-40B4-BE49-F238E27FC236}">
                <a16:creationId xmlns:a16="http://schemas.microsoft.com/office/drawing/2014/main" id="{3B579118-4C1F-94DB-C199-6A28FB26A207}"/>
              </a:ext>
            </a:extLst>
          </p:cNvPr>
          <p:cNvSpPr/>
          <p:nvPr/>
        </p:nvSpPr>
        <p:spPr>
          <a:xfrm>
            <a:off x="5716257" y="1558751"/>
            <a:ext cx="2233245" cy="3037113"/>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195305-A967-5AC3-83E1-3E95F02AF2E7}"/>
              </a:ext>
            </a:extLst>
          </p:cNvPr>
          <p:cNvPicPr>
            <a:picLocks noChangeAspect="1"/>
          </p:cNvPicPr>
          <p:nvPr/>
        </p:nvPicPr>
        <p:blipFill>
          <a:blip r:embed="rId2"/>
          <a:stretch>
            <a:fillRect/>
          </a:stretch>
        </p:blipFill>
        <p:spPr>
          <a:xfrm>
            <a:off x="5851854" y="1560008"/>
            <a:ext cx="1846025" cy="2890976"/>
          </a:xfrm>
          <a:prstGeom prst="rect">
            <a:avLst/>
          </a:prstGeom>
        </p:spPr>
      </p:pic>
      <p:sp>
        <p:nvSpPr>
          <p:cNvPr id="6" name="TextBox 5">
            <a:extLst>
              <a:ext uri="{FF2B5EF4-FFF2-40B4-BE49-F238E27FC236}">
                <a16:creationId xmlns:a16="http://schemas.microsoft.com/office/drawing/2014/main" id="{E5D5F7A4-1398-5262-79D7-7D1DAA3FD018}"/>
              </a:ext>
            </a:extLst>
          </p:cNvPr>
          <p:cNvSpPr txBox="1"/>
          <p:nvPr/>
        </p:nvSpPr>
        <p:spPr>
          <a:xfrm>
            <a:off x="4923956" y="4737692"/>
            <a:ext cx="39524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Example of a genre similarity network.</a:t>
            </a:r>
            <a:r>
              <a:rPr lang="en-US" sz="1600" baseline="30000">
                <a:ea typeface="+mn-lt"/>
                <a:cs typeface="+mn-lt"/>
              </a:rPr>
              <a:t>6</a:t>
            </a:r>
            <a:endParaRPr lang="en-US" sz="1600" baseline="30000">
              <a:cs typeface="Calibri"/>
            </a:endParaRPr>
          </a:p>
        </p:txBody>
      </p:sp>
    </p:spTree>
    <p:extLst>
      <p:ext uri="{BB962C8B-B14F-4D97-AF65-F5344CB8AC3E}">
        <p14:creationId xmlns:p14="http://schemas.microsoft.com/office/powerpoint/2010/main" val="20808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F34D-8026-4973-97DA-CAE41DA52824}"/>
              </a:ext>
            </a:extLst>
          </p:cNvPr>
          <p:cNvSpPr>
            <a:spLocks noGrp="1"/>
          </p:cNvSpPr>
          <p:nvPr>
            <p:ph idx="1"/>
          </p:nvPr>
        </p:nvSpPr>
        <p:spPr>
          <a:xfrm>
            <a:off x="457200" y="1490133"/>
            <a:ext cx="8373534" cy="4673600"/>
          </a:xfrm>
        </p:spPr>
        <p:txBody>
          <a:bodyPr vert="horz" lIns="91440" tIns="45720" rIns="91440" bIns="45720" rtlCol="0" anchor="t">
            <a:noAutofit/>
          </a:bodyPr>
          <a:lstStyle/>
          <a:p>
            <a:pPr marL="285750" indent="-285750">
              <a:buFont typeface="Arial"/>
              <a:buChar char="•"/>
            </a:pPr>
            <a:r>
              <a:rPr lang="en-US">
                <a:ea typeface="+mn-lt"/>
                <a:cs typeface="+mn-lt"/>
              </a:rPr>
              <a:t>Artists</a:t>
            </a:r>
          </a:p>
          <a:p>
            <a:pPr marL="285750" indent="-285750">
              <a:buFont typeface="Arial"/>
              <a:buChar char="•"/>
            </a:pPr>
            <a:r>
              <a:rPr lang="en-US">
                <a:ea typeface="+mn-lt"/>
                <a:cs typeface="+mn-lt"/>
              </a:rPr>
              <a:t>Entrepreneurs </a:t>
            </a:r>
            <a:endParaRPr lang="en-US">
              <a:cs typeface="Calibri"/>
            </a:endParaRPr>
          </a:p>
          <a:p>
            <a:pPr marL="285750" indent="-285750">
              <a:buFont typeface="Arial"/>
              <a:buChar char="•"/>
            </a:pPr>
            <a:r>
              <a:rPr lang="en-US">
                <a:ea typeface="+mn-lt"/>
                <a:cs typeface="+mn-lt"/>
              </a:rPr>
              <a:t>Financial investors</a:t>
            </a:r>
          </a:p>
          <a:p>
            <a:endParaRPr lang="en-US">
              <a:cs typeface="Calibri"/>
            </a:endParaRPr>
          </a:p>
        </p:txBody>
      </p:sp>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lstStyle/>
          <a:p>
            <a:r>
              <a:rPr lang="en-US"/>
              <a:t>Who Cares?;</a:t>
            </a:r>
            <a:r>
              <a:rPr lang="en-US">
                <a:ea typeface="+mj-lt"/>
                <a:cs typeface="+mj-lt"/>
              </a:rPr>
              <a:t> If you're successful, what difference will it make?</a:t>
            </a:r>
            <a:endParaRPr lang="en-US"/>
          </a:p>
        </p:txBody>
      </p:sp>
      <p:pic>
        <p:nvPicPr>
          <p:cNvPr id="4" name="Picture 3">
            <a:extLst>
              <a:ext uri="{FF2B5EF4-FFF2-40B4-BE49-F238E27FC236}">
                <a16:creationId xmlns:a16="http://schemas.microsoft.com/office/drawing/2014/main" id="{9CBDA996-E94D-D0E9-19DD-BC3DD072B7AD}"/>
              </a:ext>
            </a:extLst>
          </p:cNvPr>
          <p:cNvPicPr>
            <a:picLocks noChangeAspect="1"/>
          </p:cNvPicPr>
          <p:nvPr/>
        </p:nvPicPr>
        <p:blipFill>
          <a:blip r:embed="rId2"/>
          <a:stretch>
            <a:fillRect/>
          </a:stretch>
        </p:blipFill>
        <p:spPr>
          <a:xfrm>
            <a:off x="5216992" y="2925066"/>
            <a:ext cx="3465133" cy="2263120"/>
          </a:xfrm>
          <a:prstGeom prst="rect">
            <a:avLst/>
          </a:prstGeom>
        </p:spPr>
      </p:pic>
      <p:pic>
        <p:nvPicPr>
          <p:cNvPr id="5" name="Picture 4">
            <a:extLst>
              <a:ext uri="{FF2B5EF4-FFF2-40B4-BE49-F238E27FC236}">
                <a16:creationId xmlns:a16="http://schemas.microsoft.com/office/drawing/2014/main" id="{D5FF6B38-38D4-4513-F14B-DDC03F066810}"/>
              </a:ext>
            </a:extLst>
          </p:cNvPr>
          <p:cNvPicPr>
            <a:picLocks noChangeAspect="1"/>
          </p:cNvPicPr>
          <p:nvPr/>
        </p:nvPicPr>
        <p:blipFill>
          <a:blip r:embed="rId3"/>
          <a:stretch>
            <a:fillRect/>
          </a:stretch>
        </p:blipFill>
        <p:spPr>
          <a:xfrm>
            <a:off x="693691" y="2925515"/>
            <a:ext cx="3944576" cy="2214320"/>
          </a:xfrm>
          <a:prstGeom prst="rect">
            <a:avLst/>
          </a:prstGeom>
        </p:spPr>
      </p:pic>
    </p:spTree>
    <p:extLst>
      <p:ext uri="{BB962C8B-B14F-4D97-AF65-F5344CB8AC3E}">
        <p14:creationId xmlns:p14="http://schemas.microsoft.com/office/powerpoint/2010/main" val="1381094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F34D-8026-4973-97DA-CAE41DA52824}"/>
              </a:ext>
            </a:extLst>
          </p:cNvPr>
          <p:cNvSpPr>
            <a:spLocks noGrp="1"/>
          </p:cNvSpPr>
          <p:nvPr>
            <p:ph idx="1"/>
          </p:nvPr>
        </p:nvSpPr>
        <p:spPr>
          <a:xfrm>
            <a:off x="457200" y="1269938"/>
            <a:ext cx="8373534" cy="4403938"/>
          </a:xfrm>
        </p:spPr>
        <p:txBody>
          <a:bodyPr vert="horz" lIns="91440" tIns="45720" rIns="91440" bIns="45720" rtlCol="0" anchor="t">
            <a:noAutofit/>
          </a:bodyPr>
          <a:lstStyle/>
          <a:p>
            <a:pPr algn="l"/>
            <a:r>
              <a:rPr lang="en-US" b="1">
                <a:solidFill>
                  <a:srgbClr val="374151"/>
                </a:solidFill>
                <a:latin typeface="Calibri"/>
                <a:cs typeface="Calibri"/>
              </a:rPr>
              <a:t>Risks:</a:t>
            </a:r>
            <a:endParaRPr lang="en-US" sz="1800" b="1" i="0">
              <a:solidFill>
                <a:srgbClr val="374151"/>
              </a:solidFill>
              <a:effectLst/>
              <a:latin typeface="Calibri" panose="020F0502020204030204" pitchFamily="34" charset="0"/>
              <a:cs typeface="Calibri"/>
            </a:endParaRPr>
          </a:p>
          <a:p>
            <a:pPr marL="349250" lvl="1" indent="-213995" fontAlgn="base">
              <a:buFont typeface="Arial" panose="020B0604020202020204" pitchFamily="34" charset="0"/>
              <a:buChar char="•"/>
            </a:pPr>
            <a:r>
              <a:rPr lang="en-US" sz="1600" i="0">
                <a:solidFill>
                  <a:srgbClr val="374151"/>
                </a:solidFill>
                <a:effectLst/>
                <a:latin typeface="Calibri"/>
                <a:cs typeface="Calibri"/>
              </a:rPr>
              <a:t>Data Quality and </a:t>
            </a:r>
            <a:r>
              <a:rPr lang="en-US" sz="1600">
                <a:solidFill>
                  <a:srgbClr val="374151"/>
                </a:solidFill>
                <a:latin typeface="Calibri"/>
                <a:cs typeface="Calibri"/>
              </a:rPr>
              <a:t>Availability</a:t>
            </a:r>
          </a:p>
          <a:p>
            <a:pPr marL="349250" lvl="1" indent="-213995">
              <a:buFont typeface="Arial" panose="020B0604020202020204" pitchFamily="34" charset="0"/>
              <a:buChar char="•"/>
            </a:pPr>
            <a:r>
              <a:rPr lang="en-US" sz="1600">
                <a:solidFill>
                  <a:srgbClr val="374151"/>
                </a:solidFill>
                <a:latin typeface="Calibri"/>
                <a:cs typeface="Calibri"/>
              </a:rPr>
              <a:t>Complexity</a:t>
            </a:r>
            <a:r>
              <a:rPr lang="en-US" sz="1600" i="0">
                <a:solidFill>
                  <a:srgbClr val="374151"/>
                </a:solidFill>
                <a:effectLst/>
                <a:latin typeface="Calibri"/>
                <a:cs typeface="Calibri"/>
              </a:rPr>
              <a:t> of </a:t>
            </a:r>
            <a:r>
              <a:rPr lang="en-US" sz="1600">
                <a:solidFill>
                  <a:srgbClr val="374151"/>
                </a:solidFill>
                <a:latin typeface="Calibri"/>
                <a:cs typeface="Calibri"/>
              </a:rPr>
              <a:t>Model</a:t>
            </a:r>
          </a:p>
          <a:p>
            <a:pPr marL="349250" lvl="1" indent="-213995">
              <a:buFont typeface="Arial" panose="020B0604020202020204" pitchFamily="34" charset="0"/>
              <a:buChar char="•"/>
            </a:pPr>
            <a:endParaRPr lang="en-US" sz="1600" i="0">
              <a:solidFill>
                <a:srgbClr val="374151"/>
              </a:solidFill>
              <a:effectLst/>
              <a:latin typeface="Calibri"/>
              <a:cs typeface="Calibri"/>
            </a:endParaRPr>
          </a:p>
          <a:p>
            <a:pPr marL="135255" lvl="1" indent="0">
              <a:buNone/>
            </a:pPr>
            <a:r>
              <a:rPr lang="en-US" sz="1800" b="1">
                <a:solidFill>
                  <a:srgbClr val="374151"/>
                </a:solidFill>
                <a:latin typeface="Calibri"/>
                <a:cs typeface="Calibri"/>
              </a:rPr>
              <a:t>Payoffs:</a:t>
            </a:r>
          </a:p>
          <a:p>
            <a:pPr marL="349250" lvl="1" indent="-213995"/>
            <a:r>
              <a:rPr lang="en-US" sz="1600">
                <a:solidFill>
                  <a:srgbClr val="374151"/>
                </a:solidFill>
                <a:ea typeface="+mn-lt"/>
                <a:cs typeface="+mn-lt"/>
              </a:rPr>
              <a:t>Industry Insights</a:t>
            </a:r>
            <a:endParaRPr lang="en-US" sz="1600" b="1">
              <a:solidFill>
                <a:srgbClr val="374151"/>
              </a:solidFill>
              <a:latin typeface="Calibri"/>
              <a:cs typeface="Calibri"/>
            </a:endParaRPr>
          </a:p>
          <a:p>
            <a:pPr marL="349250" lvl="1" indent="-213995"/>
            <a:r>
              <a:rPr lang="en-US" sz="1600">
                <a:solidFill>
                  <a:srgbClr val="374151"/>
                </a:solidFill>
                <a:ea typeface="+mn-lt"/>
                <a:cs typeface="+mn-lt"/>
              </a:rPr>
              <a:t>Tour Success Prediction</a:t>
            </a:r>
            <a:endParaRPr lang="en-US" sz="1600">
              <a:solidFill>
                <a:srgbClr val="374151"/>
              </a:solidFill>
              <a:latin typeface="Calibri"/>
              <a:cs typeface="Calibri"/>
            </a:endParaRPr>
          </a:p>
          <a:p>
            <a:pPr marL="349250" lvl="1" indent="-213995"/>
            <a:r>
              <a:rPr lang="en-US" sz="1600">
                <a:solidFill>
                  <a:srgbClr val="374151"/>
                </a:solidFill>
                <a:ea typeface="+mn-lt"/>
                <a:cs typeface="+mn-lt"/>
              </a:rPr>
              <a:t>Revenue Generation</a:t>
            </a:r>
          </a:p>
          <a:p>
            <a:pPr marL="135255" lvl="1" indent="0">
              <a:buNone/>
            </a:pPr>
            <a:endParaRPr lang="en-US" sz="1800" b="1">
              <a:solidFill>
                <a:srgbClr val="374151"/>
              </a:solidFill>
              <a:ea typeface="+mn-lt"/>
              <a:cs typeface="+mn-lt"/>
            </a:endParaRPr>
          </a:p>
        </p:txBody>
      </p:sp>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lstStyle/>
          <a:p>
            <a:r>
              <a:rPr lang="en-US"/>
              <a:t>Risks/Payoffs</a:t>
            </a:r>
          </a:p>
        </p:txBody>
      </p:sp>
      <p:pic>
        <p:nvPicPr>
          <p:cNvPr id="4" name="Picture 3" descr="A diagram of a graph&#10;&#10;Description automatically generated">
            <a:extLst>
              <a:ext uri="{FF2B5EF4-FFF2-40B4-BE49-F238E27FC236}">
                <a16:creationId xmlns:a16="http://schemas.microsoft.com/office/drawing/2014/main" id="{1370E288-6ED2-5FAE-819F-BB5DBD749673}"/>
              </a:ext>
            </a:extLst>
          </p:cNvPr>
          <p:cNvPicPr>
            <a:picLocks noChangeAspect="1"/>
          </p:cNvPicPr>
          <p:nvPr/>
        </p:nvPicPr>
        <p:blipFill>
          <a:blip r:embed="rId3"/>
          <a:stretch>
            <a:fillRect/>
          </a:stretch>
        </p:blipFill>
        <p:spPr>
          <a:xfrm>
            <a:off x="4050742" y="1621670"/>
            <a:ext cx="4572000" cy="3250406"/>
          </a:xfrm>
          <a:prstGeom prst="rect">
            <a:avLst/>
          </a:prstGeom>
        </p:spPr>
      </p:pic>
      <p:sp>
        <p:nvSpPr>
          <p:cNvPr id="5" name="TextBox 4">
            <a:extLst>
              <a:ext uri="{FF2B5EF4-FFF2-40B4-BE49-F238E27FC236}">
                <a16:creationId xmlns:a16="http://schemas.microsoft.com/office/drawing/2014/main" id="{B54224BA-BEDD-1023-2646-AC732579427E}"/>
              </a:ext>
            </a:extLst>
          </p:cNvPr>
          <p:cNvSpPr txBox="1"/>
          <p:nvPr/>
        </p:nvSpPr>
        <p:spPr>
          <a:xfrm>
            <a:off x="4295670" y="5017895"/>
            <a:ext cx="46473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Prescriptive analytics show the most complexity to generate.</a:t>
            </a:r>
            <a:r>
              <a:rPr lang="en-US" sz="1400" baseline="30000">
                <a:cs typeface="Calibri"/>
              </a:rPr>
              <a:t>8</a:t>
            </a:r>
          </a:p>
        </p:txBody>
      </p:sp>
    </p:spTree>
    <p:extLst>
      <p:ext uri="{BB962C8B-B14F-4D97-AF65-F5344CB8AC3E}">
        <p14:creationId xmlns:p14="http://schemas.microsoft.com/office/powerpoint/2010/main" val="329127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F34D-8026-4973-97DA-CAE41DA52824}"/>
              </a:ext>
            </a:extLst>
          </p:cNvPr>
          <p:cNvSpPr>
            <a:spLocks noGrp="1"/>
          </p:cNvSpPr>
          <p:nvPr>
            <p:ph idx="1"/>
          </p:nvPr>
        </p:nvSpPr>
        <p:spPr>
          <a:xfrm>
            <a:off x="457200" y="1490133"/>
            <a:ext cx="8373534" cy="4673600"/>
          </a:xfrm>
        </p:spPr>
        <p:txBody>
          <a:bodyPr vert="horz" lIns="91440" tIns="45720" rIns="91440" bIns="45720" rtlCol="0" anchor="t">
            <a:noAutofit/>
          </a:bodyPr>
          <a:lstStyle/>
          <a:p>
            <a:pPr marL="285750" indent="-285750">
              <a:buFont typeface="Arial"/>
              <a:buChar char="•"/>
            </a:pPr>
            <a:r>
              <a:rPr lang="en-US" b="0" i="0">
                <a:solidFill>
                  <a:srgbClr val="000000"/>
                </a:solidFill>
                <a:effectLst/>
                <a:latin typeface="Calibri"/>
                <a:cs typeface="Calibri"/>
              </a:rPr>
              <a:t>Pollstar </a:t>
            </a:r>
            <a:r>
              <a:rPr lang="en-US">
                <a:solidFill>
                  <a:srgbClr val="000000"/>
                </a:solidFill>
                <a:latin typeface="Calibri"/>
                <a:cs typeface="Calibri"/>
              </a:rPr>
              <a:t>does not provide data free; it's available for $6K per year</a:t>
            </a:r>
            <a:endParaRPr lang="en-US">
              <a:cs typeface="Calibri"/>
            </a:endParaRPr>
          </a:p>
          <a:p>
            <a:pPr marL="285750" indent="-285750">
              <a:buFont typeface="Arial"/>
              <a:buChar char="•"/>
            </a:pPr>
            <a:r>
              <a:rPr lang="en-US">
                <a:solidFill>
                  <a:srgbClr val="000000"/>
                </a:solidFill>
                <a:latin typeface="Calibri"/>
                <a:cs typeface="Calibri"/>
              </a:rPr>
              <a:t>Evaluating o</a:t>
            </a:r>
            <a:r>
              <a:rPr lang="en-US" b="0" i="0">
                <a:solidFill>
                  <a:srgbClr val="000000"/>
                </a:solidFill>
                <a:effectLst/>
                <a:latin typeface="Calibri"/>
                <a:cs typeface="Calibri"/>
              </a:rPr>
              <a:t>ther </a:t>
            </a:r>
            <a:r>
              <a:rPr lang="en-US">
                <a:solidFill>
                  <a:srgbClr val="000000"/>
                </a:solidFill>
                <a:latin typeface="Calibri"/>
                <a:cs typeface="Calibri"/>
              </a:rPr>
              <a:t>sources such as last.fm and songkick</a:t>
            </a:r>
            <a:r>
              <a:rPr lang="en-US" b="0" i="0">
                <a:solidFill>
                  <a:srgbClr val="000000"/>
                </a:solidFill>
                <a:effectLst/>
                <a:latin typeface="Calibri"/>
                <a:cs typeface="Calibri"/>
              </a:rPr>
              <a:t>.</a:t>
            </a:r>
            <a:r>
              <a:rPr lang="en-US">
                <a:solidFill>
                  <a:srgbClr val="000000"/>
                </a:solidFill>
                <a:latin typeface="Calibri"/>
                <a:cs typeface="Calibri"/>
              </a:rPr>
              <a:t>com</a:t>
            </a:r>
          </a:p>
          <a:p>
            <a:pPr marL="285750" indent="-285750" algn="l">
              <a:buFont typeface="Arial"/>
              <a:buChar char="•"/>
            </a:pPr>
            <a:endParaRPr lang="en-US" b="0" i="0">
              <a:effectLst/>
              <a:cs typeface="Calibri"/>
            </a:endParaRPr>
          </a:p>
        </p:txBody>
      </p:sp>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lstStyle/>
          <a:p>
            <a:r>
              <a:rPr lang="en-US"/>
              <a:t>How much will it cost?</a:t>
            </a:r>
          </a:p>
        </p:txBody>
      </p:sp>
      <p:pic>
        <p:nvPicPr>
          <p:cNvPr id="6" name="Picture 5" descr="A blue and yellow logo&#10;&#10;Description automatically generated">
            <a:extLst>
              <a:ext uri="{FF2B5EF4-FFF2-40B4-BE49-F238E27FC236}">
                <a16:creationId xmlns:a16="http://schemas.microsoft.com/office/drawing/2014/main" id="{62E883D6-9450-CA0E-A014-91C1A0F582EA}"/>
              </a:ext>
            </a:extLst>
          </p:cNvPr>
          <p:cNvPicPr>
            <a:picLocks noChangeAspect="1"/>
          </p:cNvPicPr>
          <p:nvPr/>
        </p:nvPicPr>
        <p:blipFill>
          <a:blip r:embed="rId3"/>
          <a:stretch>
            <a:fillRect/>
          </a:stretch>
        </p:blipFill>
        <p:spPr>
          <a:xfrm>
            <a:off x="6352503" y="2448203"/>
            <a:ext cx="2272251" cy="1261096"/>
          </a:xfrm>
          <a:prstGeom prst="rect">
            <a:avLst/>
          </a:prstGeom>
        </p:spPr>
      </p:pic>
      <p:pic>
        <p:nvPicPr>
          <p:cNvPr id="10" name="Picture 9" descr="A red and white logo&#10;&#10;Description automatically generated">
            <a:extLst>
              <a:ext uri="{FF2B5EF4-FFF2-40B4-BE49-F238E27FC236}">
                <a16:creationId xmlns:a16="http://schemas.microsoft.com/office/drawing/2014/main" id="{754C7831-A319-AD94-DC76-2B7BEC9840EC}"/>
              </a:ext>
            </a:extLst>
          </p:cNvPr>
          <p:cNvPicPr>
            <a:picLocks noChangeAspect="1"/>
          </p:cNvPicPr>
          <p:nvPr/>
        </p:nvPicPr>
        <p:blipFill>
          <a:blip r:embed="rId4"/>
          <a:stretch>
            <a:fillRect/>
          </a:stretch>
        </p:blipFill>
        <p:spPr>
          <a:xfrm>
            <a:off x="3547111" y="2619883"/>
            <a:ext cx="2006965" cy="1093166"/>
          </a:xfrm>
          <a:prstGeom prst="rect">
            <a:avLst/>
          </a:prstGeom>
        </p:spPr>
      </p:pic>
      <p:pic>
        <p:nvPicPr>
          <p:cNvPr id="4" name="Picture 3" descr="Login | Last.fm">
            <a:extLst>
              <a:ext uri="{FF2B5EF4-FFF2-40B4-BE49-F238E27FC236}">
                <a16:creationId xmlns:a16="http://schemas.microsoft.com/office/drawing/2014/main" id="{B61AB94F-03B8-6866-C3F7-5EB6EC5C6CAE}"/>
              </a:ext>
            </a:extLst>
          </p:cNvPr>
          <p:cNvPicPr>
            <a:picLocks noChangeAspect="1"/>
          </p:cNvPicPr>
          <p:nvPr/>
        </p:nvPicPr>
        <p:blipFill>
          <a:blip r:embed="rId5"/>
          <a:stretch>
            <a:fillRect/>
          </a:stretch>
        </p:blipFill>
        <p:spPr>
          <a:xfrm>
            <a:off x="755055" y="2622002"/>
            <a:ext cx="2077497" cy="1090700"/>
          </a:xfrm>
          <a:prstGeom prst="rect">
            <a:avLst/>
          </a:prstGeom>
        </p:spPr>
      </p:pic>
      <p:sp>
        <p:nvSpPr>
          <p:cNvPr id="12" name="Content Placeholder 1">
            <a:extLst>
              <a:ext uri="{FF2B5EF4-FFF2-40B4-BE49-F238E27FC236}">
                <a16:creationId xmlns:a16="http://schemas.microsoft.com/office/drawing/2014/main" id="{94C80036-3AB2-ABF9-317E-D987AD499606}"/>
              </a:ext>
            </a:extLst>
          </p:cNvPr>
          <p:cNvSpPr txBox="1">
            <a:spLocks/>
          </p:cNvSpPr>
          <p:nvPr/>
        </p:nvSpPr>
        <p:spPr>
          <a:xfrm>
            <a:off x="364671" y="4770082"/>
            <a:ext cx="8373534" cy="4673600"/>
          </a:xfrm>
          <a:prstGeom prst="rect">
            <a:avLst/>
          </a:prstGeom>
        </p:spPr>
        <p:txBody>
          <a:bodyPr vert="horz" lIns="91440" tIns="45720" rIns="91440" bIns="45720" rtlCol="0" anchor="t">
            <a:noAutofit/>
          </a:bodyPr>
          <a:lstStyle>
            <a:lvl1pPr marL="0" indent="0" algn="l" defTabSz="342900" rtl="0" eaLnBrk="1" latinLnBrk="0" hangingPunct="1">
              <a:spcBef>
                <a:spcPct val="20000"/>
              </a:spcBef>
              <a:spcAft>
                <a:spcPts val="450"/>
              </a:spcAft>
              <a:buFontTx/>
              <a:buNone/>
              <a:defRPr sz="1800" kern="1200">
                <a:solidFill>
                  <a:schemeClr val="tx1"/>
                </a:solidFill>
                <a:latin typeface="+mn-lt"/>
                <a:ea typeface="+mn-ea"/>
                <a:cs typeface="+mn-cs"/>
              </a:defRPr>
            </a:lvl1pPr>
            <a:lvl2pPr marL="349758" indent="-214313" algn="l" defTabSz="342900" rtl="0" eaLnBrk="1" latinLnBrk="0" hangingPunct="1">
              <a:spcBef>
                <a:spcPct val="20000"/>
              </a:spcBef>
              <a:spcAft>
                <a:spcPts val="450"/>
              </a:spcAft>
              <a:buFont typeface="Lucida Grande"/>
              <a:buChar char="•"/>
              <a:defRPr sz="1575"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Font typeface="Arial"/>
              <a:buChar char="•"/>
              <a:defRPr sz="1575"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8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a:buChar char="•"/>
            </a:pPr>
            <a:r>
              <a:rPr lang="en-US">
                <a:ea typeface="+mn-lt"/>
                <a:cs typeface="+mn-lt"/>
              </a:rPr>
              <a:t>Specific USA region achievable within project timeframe</a:t>
            </a:r>
          </a:p>
          <a:p>
            <a:pPr marL="285750" indent="-285750">
              <a:buFont typeface="Arial"/>
              <a:buChar char="•"/>
            </a:pPr>
            <a:r>
              <a:rPr lang="en-US">
                <a:ea typeface="+mn-lt"/>
                <a:cs typeface="+mn-lt"/>
              </a:rPr>
              <a:t>Full-scale global service requires approximately 2 years with current team</a:t>
            </a:r>
            <a:endParaRPr lang="en-US">
              <a:cs typeface="Calibri"/>
            </a:endParaRPr>
          </a:p>
          <a:p>
            <a:endParaRPr lang="en-US">
              <a:cs typeface="Calibri"/>
            </a:endParaRPr>
          </a:p>
        </p:txBody>
      </p:sp>
      <p:sp>
        <p:nvSpPr>
          <p:cNvPr id="14" name="Title 2">
            <a:extLst>
              <a:ext uri="{FF2B5EF4-FFF2-40B4-BE49-F238E27FC236}">
                <a16:creationId xmlns:a16="http://schemas.microsoft.com/office/drawing/2014/main" id="{05C1D023-1790-7290-A3A2-414E221F2F9F}"/>
              </a:ext>
            </a:extLst>
          </p:cNvPr>
          <p:cNvSpPr txBox="1">
            <a:spLocks/>
          </p:cNvSpPr>
          <p:nvPr/>
        </p:nvSpPr>
        <p:spPr>
          <a:xfrm>
            <a:off x="458875" y="3711593"/>
            <a:ext cx="60960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r>
              <a:rPr lang="en-US">
                <a:solidFill>
                  <a:srgbClr val="000000"/>
                </a:solidFill>
              </a:rPr>
              <a:t>How long will it take?</a:t>
            </a:r>
            <a:endParaRPr lang="en-US">
              <a:solidFill>
                <a:srgbClr val="000000"/>
              </a:solidFill>
              <a:cs typeface="Calibri"/>
            </a:endParaRPr>
          </a:p>
        </p:txBody>
      </p:sp>
    </p:spTree>
    <p:extLst>
      <p:ext uri="{BB962C8B-B14F-4D97-AF65-F5344CB8AC3E}">
        <p14:creationId xmlns:p14="http://schemas.microsoft.com/office/powerpoint/2010/main" val="36881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F34D-8026-4973-97DA-CAE41DA52824}"/>
              </a:ext>
            </a:extLst>
          </p:cNvPr>
          <p:cNvSpPr>
            <a:spLocks noGrp="1"/>
          </p:cNvSpPr>
          <p:nvPr>
            <p:ph idx="1"/>
          </p:nvPr>
        </p:nvSpPr>
        <p:spPr>
          <a:xfrm>
            <a:off x="457200" y="1490133"/>
            <a:ext cx="8373534" cy="4673600"/>
          </a:xfrm>
        </p:spPr>
        <p:txBody>
          <a:bodyPr vert="horz" lIns="91440" tIns="45720" rIns="91440" bIns="45720" rtlCol="0" anchor="t">
            <a:noAutofit/>
          </a:bodyPr>
          <a:lstStyle/>
          <a:p>
            <a:pPr marL="285750" indent="-285750">
              <a:buFont typeface="Arial"/>
              <a:buChar char="•"/>
            </a:pPr>
            <a:endParaRPr lang="en-US">
              <a:cs typeface="Calibri"/>
            </a:endParaRPr>
          </a:p>
          <a:p>
            <a:endParaRPr lang="en-US">
              <a:cs typeface="Calibri"/>
            </a:endParaRPr>
          </a:p>
        </p:txBody>
      </p:sp>
      <p:sp>
        <p:nvSpPr>
          <p:cNvPr id="3" name="Title 2">
            <a:extLst>
              <a:ext uri="{FF2B5EF4-FFF2-40B4-BE49-F238E27FC236}">
                <a16:creationId xmlns:a16="http://schemas.microsoft.com/office/drawing/2014/main" id="{FD4639A5-3C51-48C1-9363-BAA77207E08C}"/>
              </a:ext>
            </a:extLst>
          </p:cNvPr>
          <p:cNvSpPr>
            <a:spLocks noGrp="1"/>
          </p:cNvSpPr>
          <p:nvPr>
            <p:ph type="title"/>
          </p:nvPr>
        </p:nvSpPr>
        <p:spPr/>
        <p:txBody>
          <a:bodyPr>
            <a:normAutofit/>
          </a:bodyPr>
          <a:lstStyle/>
          <a:p>
            <a:r>
              <a:rPr lang="en-US">
                <a:solidFill>
                  <a:srgbClr val="000000"/>
                </a:solidFill>
              </a:rPr>
              <a:t>Literature Review (Abridged)</a:t>
            </a:r>
            <a:endParaRPr lang="en-US" sz="900">
              <a:solidFill>
                <a:srgbClr val="333333"/>
              </a:solidFill>
              <a:cs typeface="Calibri"/>
            </a:endParaRPr>
          </a:p>
        </p:txBody>
      </p:sp>
      <p:sp>
        <p:nvSpPr>
          <p:cNvPr id="5" name="Content Placeholder 1">
            <a:extLst>
              <a:ext uri="{FF2B5EF4-FFF2-40B4-BE49-F238E27FC236}">
                <a16:creationId xmlns:a16="http://schemas.microsoft.com/office/drawing/2014/main" id="{501DF422-465A-5A56-0697-63771A556229}"/>
              </a:ext>
            </a:extLst>
          </p:cNvPr>
          <p:cNvSpPr txBox="1">
            <a:spLocks/>
          </p:cNvSpPr>
          <p:nvPr/>
        </p:nvSpPr>
        <p:spPr>
          <a:xfrm>
            <a:off x="197896" y="1282932"/>
            <a:ext cx="3652640" cy="4673600"/>
          </a:xfrm>
          <a:prstGeom prst="rect">
            <a:avLst/>
          </a:prstGeom>
        </p:spPr>
        <p:txBody>
          <a:bodyPr vert="horz" lIns="91440" tIns="45720" rIns="91440" bIns="45720" rtlCol="0" anchor="t">
            <a:noAutofit/>
          </a:bodyPr>
          <a:lstStyle>
            <a:lvl1pPr marL="0" indent="0" algn="l" defTabSz="342900" rtl="0" eaLnBrk="1" latinLnBrk="0" hangingPunct="1">
              <a:spcBef>
                <a:spcPct val="20000"/>
              </a:spcBef>
              <a:spcAft>
                <a:spcPts val="450"/>
              </a:spcAft>
              <a:buFontTx/>
              <a:buNone/>
              <a:defRPr sz="1800" kern="1200">
                <a:solidFill>
                  <a:schemeClr val="tx1"/>
                </a:solidFill>
                <a:latin typeface="+mn-lt"/>
                <a:ea typeface="+mn-ea"/>
                <a:cs typeface="+mn-cs"/>
              </a:defRPr>
            </a:lvl1pPr>
            <a:lvl2pPr marL="349758" indent="-214313" algn="l" defTabSz="342900" rtl="0" eaLnBrk="1" latinLnBrk="0" hangingPunct="1">
              <a:spcBef>
                <a:spcPct val="20000"/>
              </a:spcBef>
              <a:spcAft>
                <a:spcPts val="450"/>
              </a:spcAft>
              <a:buFont typeface="Lucida Grande"/>
              <a:buChar char="•"/>
              <a:defRPr sz="1575"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Font typeface="Arial"/>
              <a:buChar char="•"/>
              <a:defRPr sz="1575"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8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a:buChar char="•"/>
            </a:pPr>
            <a:r>
              <a:rPr lang="en-US">
                <a:ea typeface="+mn-lt"/>
                <a:cs typeface="+mn-lt"/>
              </a:rPr>
              <a:t>Concert Tour Planning Models</a:t>
            </a:r>
          </a:p>
          <a:p>
            <a:pPr marL="649605" lvl="1" indent="-228600">
              <a:buAutoNum type="arabicPeriod"/>
            </a:pPr>
            <a:r>
              <a:rPr lang="en-US" sz="1400">
                <a:solidFill>
                  <a:srgbClr val="333333"/>
                </a:solidFill>
                <a:ea typeface="+mn-lt"/>
                <a:cs typeface="+mn-lt"/>
              </a:rPr>
              <a:t>"Optimal City Selection and Concert Tour Planning Based on Heuristic Optimization Methods and the Use of Social Media Analytics"</a:t>
            </a:r>
            <a:r>
              <a:rPr lang="en-US" sz="1400" baseline="30000">
                <a:solidFill>
                  <a:srgbClr val="333333"/>
                </a:solidFill>
                <a:ea typeface="+mn-lt"/>
                <a:cs typeface="+mn-lt"/>
              </a:rPr>
              <a:t>9</a:t>
            </a:r>
            <a:endParaRPr lang="en-US" sz="1400" baseline="30000">
              <a:solidFill>
                <a:srgbClr val="333333"/>
              </a:solidFill>
              <a:latin typeface="Calibri"/>
              <a:ea typeface="+mn-lt"/>
              <a:cs typeface="+mn-lt"/>
            </a:endParaRPr>
          </a:p>
          <a:p>
            <a:pPr marL="649605" lvl="1" indent="-228600">
              <a:buAutoNum type="arabicPeriod"/>
            </a:pPr>
            <a:r>
              <a:rPr lang="en-US" sz="1400">
                <a:solidFill>
                  <a:srgbClr val="333333"/>
                </a:solidFill>
                <a:ea typeface="+mn-lt"/>
                <a:cs typeface="+mn-lt"/>
              </a:rPr>
              <a:t>"Revenue Prediction of Music Concerts Using the Mathematical Model of Hit Phenomena"</a:t>
            </a:r>
            <a:r>
              <a:rPr lang="en-US" sz="1400" baseline="30000">
                <a:solidFill>
                  <a:srgbClr val="333333"/>
                </a:solidFill>
                <a:ea typeface="+mn-lt"/>
                <a:cs typeface="+mn-lt"/>
              </a:rPr>
              <a:t>10</a:t>
            </a:r>
            <a:endParaRPr lang="en-US" sz="1400" baseline="30000">
              <a:solidFill>
                <a:srgbClr val="333333"/>
              </a:solidFill>
              <a:cs typeface="Calibri"/>
            </a:endParaRPr>
          </a:p>
          <a:p>
            <a:pPr marL="285750" indent="-285750">
              <a:buFont typeface="Arial"/>
              <a:buChar char="•"/>
            </a:pPr>
            <a:r>
              <a:rPr lang="en-US">
                <a:cs typeface="Calibri"/>
              </a:rPr>
              <a:t>Music Industry Data Visualization: </a:t>
            </a:r>
          </a:p>
          <a:p>
            <a:pPr marL="692150" lvl="1" indent="-228600">
              <a:buAutoNum type="arabicPeriod"/>
            </a:pPr>
            <a:r>
              <a:rPr lang="en-US" sz="1400">
                <a:solidFill>
                  <a:srgbClr val="333333"/>
                </a:solidFill>
                <a:ea typeface="+mn-lt"/>
                <a:cs typeface="+mn-lt"/>
              </a:rPr>
              <a:t>"Analyzing and Predicting Success in Music"</a:t>
            </a:r>
            <a:r>
              <a:rPr lang="en-US" sz="1400" baseline="30000">
                <a:solidFill>
                  <a:srgbClr val="333333"/>
                </a:solidFill>
                <a:ea typeface="+mn-lt"/>
                <a:cs typeface="+mn-lt"/>
              </a:rPr>
              <a:t>6</a:t>
            </a:r>
          </a:p>
          <a:p>
            <a:pPr marL="692150" lvl="1" indent="-228600">
              <a:buAutoNum type="arabicPeriod"/>
            </a:pPr>
            <a:r>
              <a:rPr lang="en-US" sz="1400">
                <a:solidFill>
                  <a:srgbClr val="333333"/>
                </a:solidFill>
                <a:ea typeface="+mn-lt"/>
                <a:cs typeface="+mn-lt"/>
              </a:rPr>
              <a:t>"Big Data </a:t>
            </a:r>
            <a:r>
              <a:rPr lang="en-US" sz="1400" noProof="1">
                <a:solidFill>
                  <a:srgbClr val="333333"/>
                </a:solidFill>
                <a:ea typeface="+mn-lt"/>
                <a:cs typeface="+mn-lt"/>
              </a:rPr>
              <a:t>Visualisation </a:t>
            </a:r>
            <a:r>
              <a:rPr lang="en-US" sz="1400">
                <a:solidFill>
                  <a:srgbClr val="333333"/>
                </a:solidFill>
                <a:ea typeface="+mn-lt"/>
                <a:cs typeface="+mn-lt"/>
              </a:rPr>
              <a:t>and Visual Analytics for Music Data Mining"</a:t>
            </a:r>
            <a:r>
              <a:rPr lang="en-US" sz="1400" baseline="30000">
                <a:solidFill>
                  <a:srgbClr val="333333"/>
                </a:solidFill>
                <a:ea typeface="+mn-lt"/>
                <a:cs typeface="+mn-lt"/>
              </a:rPr>
              <a:t>11</a:t>
            </a:r>
          </a:p>
          <a:p>
            <a:pPr marL="692150" lvl="1" indent="-228600">
              <a:buAutoNum type="arabicPeriod"/>
            </a:pPr>
            <a:r>
              <a:rPr lang="en-US" sz="1400">
                <a:solidFill>
                  <a:srgbClr val="333333"/>
                </a:solidFill>
                <a:cs typeface="Calibri"/>
              </a:rPr>
              <a:t> "Interactive</a:t>
            </a:r>
            <a:r>
              <a:rPr lang="en-US" sz="1400">
                <a:solidFill>
                  <a:srgbClr val="333333"/>
                </a:solidFill>
              </a:rPr>
              <a:t> Visual Profiling of Musicians"</a:t>
            </a:r>
            <a:r>
              <a:rPr lang="en-US" sz="1400" baseline="30000">
                <a:solidFill>
                  <a:srgbClr val="333333"/>
                </a:solidFill>
              </a:rPr>
              <a:t>12</a:t>
            </a:r>
            <a:endParaRPr lang="en-US" sz="1400" baseline="30000">
              <a:solidFill>
                <a:srgbClr val="333333"/>
              </a:solidFill>
              <a:cs typeface="Calibri"/>
            </a:endParaRPr>
          </a:p>
          <a:p>
            <a:pPr marL="692150" lvl="1" indent="-228600">
              <a:buAutoNum type="arabicPeriod"/>
            </a:pPr>
            <a:endParaRPr lang="en-US" sz="1100">
              <a:solidFill>
                <a:srgbClr val="333333"/>
              </a:solidFill>
              <a:cs typeface="Calibri"/>
            </a:endParaRPr>
          </a:p>
          <a:p>
            <a:endParaRPr lang="en-US">
              <a:cs typeface="Calibri"/>
            </a:endParaRPr>
          </a:p>
        </p:txBody>
      </p:sp>
      <p:pic>
        <p:nvPicPr>
          <p:cNvPr id="9" name="Picture 8" descr="A math equations and numbers&#10;&#10;Description automatically generated">
            <a:extLst>
              <a:ext uri="{FF2B5EF4-FFF2-40B4-BE49-F238E27FC236}">
                <a16:creationId xmlns:a16="http://schemas.microsoft.com/office/drawing/2014/main" id="{B20B9058-C930-EEE9-2376-C5AAE731A76A}"/>
              </a:ext>
            </a:extLst>
          </p:cNvPr>
          <p:cNvPicPr>
            <a:picLocks noChangeAspect="1"/>
          </p:cNvPicPr>
          <p:nvPr/>
        </p:nvPicPr>
        <p:blipFill>
          <a:blip r:embed="rId3"/>
          <a:stretch>
            <a:fillRect/>
          </a:stretch>
        </p:blipFill>
        <p:spPr>
          <a:xfrm>
            <a:off x="5299519" y="1248189"/>
            <a:ext cx="3322283" cy="1631247"/>
          </a:xfrm>
          <a:prstGeom prst="rect">
            <a:avLst/>
          </a:prstGeom>
        </p:spPr>
      </p:pic>
      <p:pic>
        <p:nvPicPr>
          <p:cNvPr id="4" name="Picture 3" descr="A network of lines and dots">
            <a:extLst>
              <a:ext uri="{FF2B5EF4-FFF2-40B4-BE49-F238E27FC236}">
                <a16:creationId xmlns:a16="http://schemas.microsoft.com/office/drawing/2014/main" id="{F34E1694-8566-809F-79EA-78000D307AB6}"/>
              </a:ext>
            </a:extLst>
          </p:cNvPr>
          <p:cNvPicPr>
            <a:picLocks noChangeAspect="1"/>
          </p:cNvPicPr>
          <p:nvPr/>
        </p:nvPicPr>
        <p:blipFill>
          <a:blip r:embed="rId4"/>
          <a:stretch>
            <a:fillRect/>
          </a:stretch>
        </p:blipFill>
        <p:spPr>
          <a:xfrm>
            <a:off x="5634169" y="3553634"/>
            <a:ext cx="2516936" cy="2527214"/>
          </a:xfrm>
          <a:prstGeom prst="rect">
            <a:avLst/>
          </a:prstGeom>
        </p:spPr>
      </p:pic>
      <p:sp>
        <p:nvSpPr>
          <p:cNvPr id="6" name="TextBox 5">
            <a:extLst>
              <a:ext uri="{FF2B5EF4-FFF2-40B4-BE49-F238E27FC236}">
                <a16:creationId xmlns:a16="http://schemas.microsoft.com/office/drawing/2014/main" id="{BA754A95-C576-F783-ECFD-9929F06691D3}"/>
              </a:ext>
            </a:extLst>
          </p:cNvPr>
          <p:cNvSpPr txBox="1"/>
          <p:nvPr/>
        </p:nvSpPr>
        <p:spPr>
          <a:xfrm>
            <a:off x="4854611" y="3001945"/>
            <a:ext cx="43898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Optimization equation for tour planning with the objective of </a:t>
            </a:r>
            <a:r>
              <a:rPr lang="en-US" sz="1200">
                <a:solidFill>
                  <a:srgbClr val="333333"/>
                </a:solidFill>
                <a:latin typeface="Calibri"/>
                <a:cs typeface="Calibri"/>
              </a:rPr>
              <a:t>maximizing the number of fans and minimizing travel costs.</a:t>
            </a:r>
            <a:r>
              <a:rPr lang="en-US" sz="1200" baseline="30000">
                <a:solidFill>
                  <a:srgbClr val="333333"/>
                </a:solidFill>
                <a:latin typeface="Calibri"/>
                <a:cs typeface="Calibri"/>
              </a:rPr>
              <a:t>9</a:t>
            </a:r>
          </a:p>
        </p:txBody>
      </p:sp>
      <p:sp>
        <p:nvSpPr>
          <p:cNvPr id="7" name="TextBox 6">
            <a:extLst>
              <a:ext uri="{FF2B5EF4-FFF2-40B4-BE49-F238E27FC236}">
                <a16:creationId xmlns:a16="http://schemas.microsoft.com/office/drawing/2014/main" id="{4DAA0F32-F98D-1332-A2B4-74A1A0E23E2E}"/>
              </a:ext>
            </a:extLst>
          </p:cNvPr>
          <p:cNvSpPr txBox="1"/>
          <p:nvPr/>
        </p:nvSpPr>
        <p:spPr>
          <a:xfrm>
            <a:off x="5124660" y="6079253"/>
            <a:ext cx="33913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Interactive social </a:t>
            </a:r>
            <a:r>
              <a:rPr lang="en-US" sz="1200">
                <a:solidFill>
                  <a:srgbClr val="000000"/>
                </a:solidFill>
                <a:cs typeface="Calibri"/>
              </a:rPr>
              <a:t>network of classical musicians</a:t>
            </a:r>
            <a:r>
              <a:rPr lang="en-US" sz="1200">
                <a:solidFill>
                  <a:srgbClr val="000000"/>
                </a:solidFill>
                <a:latin typeface="Calibri"/>
                <a:cs typeface="Calibri"/>
              </a:rPr>
              <a:t>.</a:t>
            </a:r>
            <a:r>
              <a:rPr lang="en-US" sz="1200" baseline="30000">
                <a:solidFill>
                  <a:srgbClr val="000000"/>
                </a:solidFill>
                <a:latin typeface="Calibri"/>
                <a:cs typeface="Calibri"/>
              </a:rPr>
              <a:t>12</a:t>
            </a:r>
            <a:endParaRPr lang="en-US" sz="1200" baseline="30000">
              <a:solidFill>
                <a:srgbClr val="333333"/>
              </a:solidFill>
              <a:latin typeface="Calibri"/>
              <a:cs typeface="Calibri"/>
            </a:endParaRPr>
          </a:p>
        </p:txBody>
      </p:sp>
    </p:spTree>
    <p:extLst>
      <p:ext uri="{BB962C8B-B14F-4D97-AF65-F5344CB8AC3E}">
        <p14:creationId xmlns:p14="http://schemas.microsoft.com/office/powerpoint/2010/main" val="170488257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1ec33ed-fe71-4ab5-9e61-120720cf90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C2C1D33C489F48BE1FF61D14AEE115" ma:contentTypeVersion="7" ma:contentTypeDescription="Create a new document." ma:contentTypeScope="" ma:versionID="644b567804dd17dd6d868cc340d4b71e">
  <xsd:schema xmlns:xsd="http://www.w3.org/2001/XMLSchema" xmlns:xs="http://www.w3.org/2001/XMLSchema" xmlns:p="http://schemas.microsoft.com/office/2006/metadata/properties" xmlns:ns3="d1ec33ed-fe71-4ab5-9e61-120720cf9089" xmlns:ns4="e1f1ddc6-460b-4207-adc7-b139cc4390b6" targetNamespace="http://schemas.microsoft.com/office/2006/metadata/properties" ma:root="true" ma:fieldsID="18a110851f498d78252206c30c2d6492" ns3:_="" ns4:_="">
    <xsd:import namespace="d1ec33ed-fe71-4ab5-9e61-120720cf9089"/>
    <xsd:import namespace="e1f1ddc6-460b-4207-adc7-b139cc4390b6"/>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c33ed-fe71-4ab5-9e61-120720cf9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f1ddc6-460b-4207-adc7-b139cc4390b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3A7358-DA28-49CA-A6FA-2C7AF027DB5A}">
  <ds:schemaRefs>
    <ds:schemaRef ds:uri="http://schemas.microsoft.com/sharepoint/v3/contenttype/forms"/>
  </ds:schemaRefs>
</ds:datastoreItem>
</file>

<file path=customXml/itemProps2.xml><?xml version="1.0" encoding="utf-8"?>
<ds:datastoreItem xmlns:ds="http://schemas.openxmlformats.org/officeDocument/2006/customXml" ds:itemID="{C3794AD7-C391-4897-A8A5-4D96AAE3C38D}">
  <ds:schemaRefs>
    <ds:schemaRef ds:uri="d1ec33ed-fe71-4ab5-9e61-120720cf9089"/>
    <ds:schemaRef ds:uri="e1f1ddc6-460b-4207-adc7-b139cc4390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05C78F6-8B32-4E34-9B7E-51963CC332E1}">
  <ds:schemaRefs>
    <ds:schemaRef ds:uri="d1ec33ed-fe71-4ab5-9e61-120720cf9089"/>
    <ds:schemaRef ds:uri="e1f1ddc6-460b-4207-adc7-b139cc4390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2015_editable_slide_template</Template>
  <Application>Microsoft Office PowerPoint</Application>
  <PresentationFormat>On-screen Show (4:3)</PresentationFormat>
  <Slides>11</Slides>
  <Notes>4</Notes>
  <HiddenSlides>0</HiddenSlide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Custom Design</vt:lpstr>
      <vt:lpstr>White Main</vt:lpstr>
      <vt:lpstr>Music Industry Visualization &amp; Tour Analytics</vt:lpstr>
      <vt:lpstr>What are you trying to do?</vt:lpstr>
      <vt:lpstr>How is it done today?; What are the limits of current practice? </vt:lpstr>
      <vt:lpstr>New Approach/Why We Believe in Success (continued)</vt:lpstr>
      <vt:lpstr>New Approach/Why We Believe in Success</vt:lpstr>
      <vt:lpstr>Who Cares?; If you're successful, what difference will it make?</vt:lpstr>
      <vt:lpstr>Risks/Payoffs</vt:lpstr>
      <vt:lpstr>How much will it cost?</vt:lpstr>
      <vt:lpstr>Literature Review (Abridged)</vt:lpstr>
      <vt:lpstr>Plan of Activities, Midterm/Final Checks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11</cp:revision>
  <cp:lastPrinted>2018-02-09T15:31:10Z</cp:lastPrinted>
  <dcterms:created xsi:type="dcterms:W3CDTF">2016-03-09T16:46:53Z</dcterms:created>
  <dcterms:modified xsi:type="dcterms:W3CDTF">2023-10-14T06:44:01Z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0x010100B3C2C1D33C489F48BE1FF61D14AEE115</vt:lpwstr>
  </property>
</Properties>
</file>